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5" r:id="rId5"/>
    <p:sldId id="264" r:id="rId6"/>
    <p:sldId id="263" r:id="rId7"/>
    <p:sldId id="258" r:id="rId8"/>
    <p:sldId id="269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068921F-BD0C-4EFA-B747-48A0F0882B8E}">
          <p14:sldIdLst>
            <p14:sldId id="256"/>
            <p14:sldId id="257"/>
            <p14:sldId id="260"/>
            <p14:sldId id="265"/>
            <p14:sldId id="264"/>
            <p14:sldId id="263"/>
            <p14:sldId id="258"/>
            <p14:sldId id="269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F0790E-F2F3-479A-956E-076D64D375BA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CE2EC33-5C8F-4D70-BC00-9AB942BD095E}">
      <dgm:prSet custT="1"/>
      <dgm:spPr/>
      <dgm:t>
        <a:bodyPr/>
        <a:lstStyle/>
        <a:p>
          <a:r>
            <a:rPr lang="en-US" sz="1050" b="1" dirty="0">
              <a:solidFill>
                <a:schemeClr val="tx1"/>
              </a:solidFill>
              <a:effectLst/>
            </a:rPr>
            <a:t>Collect information on:</a:t>
          </a:r>
        </a:p>
      </dgm:t>
    </dgm:pt>
    <dgm:pt modelId="{8B727F1D-CD93-49A3-A898-046BF14E6E67}" type="parTrans" cxnId="{3EEC5C74-2D42-4A82-8805-4138F593D32E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D60EE75C-4FFC-414E-AD97-D512B813F465}" type="sibTrans" cxnId="{3EEC5C74-2D42-4A82-8805-4138F593D32E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303789C5-6542-4C49-B00E-6FBDD8209B83}">
      <dgm:prSet custT="1"/>
      <dgm:spPr/>
      <dgm:t>
        <a:bodyPr/>
        <a:lstStyle/>
        <a:p>
          <a:r>
            <a:rPr lang="en-US" sz="1050" b="1" dirty="0">
              <a:solidFill>
                <a:schemeClr val="tx1"/>
              </a:solidFill>
              <a:effectLst/>
            </a:rPr>
            <a:t>Student loans</a:t>
          </a:r>
        </a:p>
      </dgm:t>
    </dgm:pt>
    <dgm:pt modelId="{4AC9EB2B-814C-4F95-8861-18745B4890A4}" type="parTrans" cxnId="{B3A8C072-5ABF-480C-A0F9-D1B02E7426BB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96102282-921D-4DAD-BD60-DAD744FA1966}" type="sibTrans" cxnId="{B3A8C072-5ABF-480C-A0F9-D1B02E7426BB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4678D47E-43DD-4344-8C8C-ACE01E895CC5}">
      <dgm:prSet custT="1"/>
      <dgm:spPr/>
      <dgm:t>
        <a:bodyPr/>
        <a:lstStyle/>
        <a:p>
          <a:r>
            <a:rPr lang="en-US" sz="1050" b="1">
              <a:solidFill>
                <a:schemeClr val="tx1"/>
              </a:solidFill>
              <a:effectLst/>
            </a:rPr>
            <a:t>Salary based on education and location</a:t>
          </a:r>
        </a:p>
      </dgm:t>
    </dgm:pt>
    <dgm:pt modelId="{364DE2A8-50FA-4C50-B822-137DF555360B}" type="parTrans" cxnId="{042FB28C-A7C4-4D38-A7DE-19F8660582C9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9199991F-8EBF-467E-A56E-DA63B30D76AD}" type="sibTrans" cxnId="{042FB28C-A7C4-4D38-A7DE-19F8660582C9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97A0BF0D-8931-48DA-BA05-6C13F663EE89}">
      <dgm:prSet custT="1"/>
      <dgm:spPr/>
      <dgm:t>
        <a:bodyPr/>
        <a:lstStyle/>
        <a:p>
          <a:r>
            <a:rPr lang="en-US" sz="1050" b="1">
              <a:solidFill>
                <a:schemeClr val="tx1"/>
              </a:solidFill>
              <a:effectLst/>
            </a:rPr>
            <a:t>Compare and contrast the expected salary based on state of residence</a:t>
          </a:r>
        </a:p>
      </dgm:t>
    </dgm:pt>
    <dgm:pt modelId="{8F496A55-6BD6-40A6-B8D7-B0B04612ABD1}" type="parTrans" cxnId="{EC6E18BD-49B4-4936-ADD5-19CBF87F3316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996D685D-CD25-411C-9E82-54721DE5A9FC}" type="sibTrans" cxnId="{EC6E18BD-49B4-4936-ADD5-19CBF87F3316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3A129B46-5C13-489A-AA6C-644D7EF606C7}">
      <dgm:prSet custT="1"/>
      <dgm:spPr/>
      <dgm:t>
        <a:bodyPr/>
        <a:lstStyle/>
        <a:p>
          <a:r>
            <a:rPr lang="en-US" sz="1050" b="1">
              <a:solidFill>
                <a:schemeClr val="tx1"/>
              </a:solidFill>
              <a:effectLst/>
            </a:rPr>
            <a:t>Is a college education a good investment?</a:t>
          </a:r>
        </a:p>
      </dgm:t>
    </dgm:pt>
    <dgm:pt modelId="{DEF873CE-8D77-438F-89D2-E45149410345}" type="parTrans" cxnId="{69D52C52-0658-454C-90D1-BBA5BA9CEA97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3E4C7DDF-40BB-4CF8-B3C8-35736947EB1F}" type="sibTrans" cxnId="{69D52C52-0658-454C-90D1-BBA5BA9CEA97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02D65F9A-4D5B-455E-A3BD-A5F79CAEEBF9}">
      <dgm:prSet custT="1"/>
      <dgm:spPr/>
      <dgm:t>
        <a:bodyPr/>
        <a:lstStyle/>
        <a:p>
          <a:r>
            <a:rPr lang="en-US" sz="1050" b="1">
              <a:solidFill>
                <a:schemeClr val="tx1"/>
              </a:solidFill>
              <a:effectLst/>
            </a:rPr>
            <a:t>Are there some majors that are a better investment than others?</a:t>
          </a:r>
        </a:p>
      </dgm:t>
    </dgm:pt>
    <dgm:pt modelId="{566C83D2-7EC3-489C-AEBB-438E7D4C37AF}" type="parTrans" cxnId="{DB9B706B-F18B-467B-819C-FD7CD305EF96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72608B90-5CFE-43AE-AD51-DE37E3CF71E5}" type="sibTrans" cxnId="{DB9B706B-F18B-467B-819C-FD7CD305EF96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A64EF101-48A5-49D7-B088-C53F107C92D6}">
      <dgm:prSet custT="1"/>
      <dgm:spPr/>
      <dgm:t>
        <a:bodyPr/>
        <a:lstStyle/>
        <a:p>
          <a:r>
            <a:rPr lang="en-US" sz="1050" b="1">
              <a:solidFill>
                <a:schemeClr val="tx1"/>
              </a:solidFill>
              <a:effectLst/>
            </a:rPr>
            <a:t>Are there some locations where an education is a better investments?</a:t>
          </a:r>
        </a:p>
      </dgm:t>
    </dgm:pt>
    <dgm:pt modelId="{04DA8AC0-44AB-41C5-AFEE-1EA10BD5DFFE}" type="parTrans" cxnId="{49104C6D-4518-44E4-BE26-7B28F55BE05B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F864E0A4-10F9-4642-A0FB-638E8DEBE18E}" type="sibTrans" cxnId="{49104C6D-4518-44E4-BE26-7B28F55BE05B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49111905-0C3B-45FC-A4C9-44251D63D117}">
      <dgm:prSet custT="1"/>
      <dgm:spPr/>
      <dgm:t>
        <a:bodyPr/>
        <a:lstStyle/>
        <a:p>
          <a:r>
            <a:rPr lang="en-US" sz="1050" b="1" dirty="0">
              <a:solidFill>
                <a:schemeClr val="tx1"/>
              </a:solidFill>
              <a:effectLst/>
            </a:rPr>
            <a:t>Introduce tool to determine WHEN a college education starts to pay off.</a:t>
          </a:r>
        </a:p>
      </dgm:t>
    </dgm:pt>
    <dgm:pt modelId="{B15363E1-1FAC-4F11-9305-581CF19DD34A}" type="parTrans" cxnId="{DB7E307B-85D8-475F-B3B6-882C3955C44C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11189657-F87F-455B-96B5-2B8CCF4FB022}" type="sibTrans" cxnId="{DB7E307B-85D8-475F-B3B6-882C3955C44C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9D1E52F5-F206-4884-AE79-D917CD7C3E77}" type="pres">
      <dgm:prSet presAssocID="{EBF0790E-F2F3-479A-956E-076D64D375BA}" presName="linear" presStyleCnt="0">
        <dgm:presLayoutVars>
          <dgm:dir/>
          <dgm:animLvl val="lvl"/>
          <dgm:resizeHandles val="exact"/>
        </dgm:presLayoutVars>
      </dgm:prSet>
      <dgm:spPr/>
    </dgm:pt>
    <dgm:pt modelId="{1711FB7F-60BD-4B06-BF10-7A205C8C4BB1}" type="pres">
      <dgm:prSet presAssocID="{9CE2EC33-5C8F-4D70-BC00-9AB942BD095E}" presName="parentLin" presStyleCnt="0"/>
      <dgm:spPr/>
    </dgm:pt>
    <dgm:pt modelId="{581BFCD8-D9E5-4B4C-AD1C-D2766D46ABFA}" type="pres">
      <dgm:prSet presAssocID="{9CE2EC33-5C8F-4D70-BC00-9AB942BD095E}" presName="parentLeftMargin" presStyleLbl="node1" presStyleIdx="0" presStyleCnt="6"/>
      <dgm:spPr/>
    </dgm:pt>
    <dgm:pt modelId="{1EF0824E-07A1-4003-9CE3-34EDF4AA5E95}" type="pres">
      <dgm:prSet presAssocID="{9CE2EC33-5C8F-4D70-BC00-9AB942BD095E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2ECF660B-A647-43A4-A6C4-E23D0092EC0F}" type="pres">
      <dgm:prSet presAssocID="{9CE2EC33-5C8F-4D70-BC00-9AB942BD095E}" presName="negativeSpace" presStyleCnt="0"/>
      <dgm:spPr/>
    </dgm:pt>
    <dgm:pt modelId="{3E423E58-6431-4BF6-9D57-35D6DA0BAD74}" type="pres">
      <dgm:prSet presAssocID="{9CE2EC33-5C8F-4D70-BC00-9AB942BD095E}" presName="childText" presStyleLbl="conFgAcc1" presStyleIdx="0" presStyleCnt="6">
        <dgm:presLayoutVars>
          <dgm:bulletEnabled val="1"/>
        </dgm:presLayoutVars>
      </dgm:prSet>
      <dgm:spPr/>
    </dgm:pt>
    <dgm:pt modelId="{E8F525DC-4C5A-454C-8DFE-3F4FE291DB4C}" type="pres">
      <dgm:prSet presAssocID="{D60EE75C-4FFC-414E-AD97-D512B813F465}" presName="spaceBetweenRectangles" presStyleCnt="0"/>
      <dgm:spPr/>
    </dgm:pt>
    <dgm:pt modelId="{2401D4BF-9B64-497D-B58B-992AB6AF8B3B}" type="pres">
      <dgm:prSet presAssocID="{97A0BF0D-8931-48DA-BA05-6C13F663EE89}" presName="parentLin" presStyleCnt="0"/>
      <dgm:spPr/>
    </dgm:pt>
    <dgm:pt modelId="{6E9D2733-A913-4DEA-98F3-AB8BAEC7F02C}" type="pres">
      <dgm:prSet presAssocID="{97A0BF0D-8931-48DA-BA05-6C13F663EE89}" presName="parentLeftMargin" presStyleLbl="node1" presStyleIdx="0" presStyleCnt="6"/>
      <dgm:spPr/>
    </dgm:pt>
    <dgm:pt modelId="{7EB537AD-D533-40C7-BCE5-5B13B97642B5}" type="pres">
      <dgm:prSet presAssocID="{97A0BF0D-8931-48DA-BA05-6C13F663EE89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72473D38-3DBC-41B3-85DD-B33C009E231A}" type="pres">
      <dgm:prSet presAssocID="{97A0BF0D-8931-48DA-BA05-6C13F663EE89}" presName="negativeSpace" presStyleCnt="0"/>
      <dgm:spPr/>
    </dgm:pt>
    <dgm:pt modelId="{2EF6BAA8-BD54-4252-9A5E-7CB510445045}" type="pres">
      <dgm:prSet presAssocID="{97A0BF0D-8931-48DA-BA05-6C13F663EE89}" presName="childText" presStyleLbl="conFgAcc1" presStyleIdx="1" presStyleCnt="6">
        <dgm:presLayoutVars>
          <dgm:bulletEnabled val="1"/>
        </dgm:presLayoutVars>
      </dgm:prSet>
      <dgm:spPr/>
    </dgm:pt>
    <dgm:pt modelId="{34251686-EC1F-4FD8-846D-CE7C545E621D}" type="pres">
      <dgm:prSet presAssocID="{996D685D-CD25-411C-9E82-54721DE5A9FC}" presName="spaceBetweenRectangles" presStyleCnt="0"/>
      <dgm:spPr/>
    </dgm:pt>
    <dgm:pt modelId="{32982B4D-70ED-42F5-99EF-EB63681C8188}" type="pres">
      <dgm:prSet presAssocID="{3A129B46-5C13-489A-AA6C-644D7EF606C7}" presName="parentLin" presStyleCnt="0"/>
      <dgm:spPr/>
    </dgm:pt>
    <dgm:pt modelId="{E140F7FB-1C26-43AF-BB62-9FE65D47AC12}" type="pres">
      <dgm:prSet presAssocID="{3A129B46-5C13-489A-AA6C-644D7EF606C7}" presName="parentLeftMargin" presStyleLbl="node1" presStyleIdx="1" presStyleCnt="6"/>
      <dgm:spPr/>
    </dgm:pt>
    <dgm:pt modelId="{DA287A2B-BE24-4845-88EF-82C9B671C038}" type="pres">
      <dgm:prSet presAssocID="{3A129B46-5C13-489A-AA6C-644D7EF606C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1AD8DA62-20E3-46F6-AC10-3569B559A864}" type="pres">
      <dgm:prSet presAssocID="{3A129B46-5C13-489A-AA6C-644D7EF606C7}" presName="negativeSpace" presStyleCnt="0"/>
      <dgm:spPr/>
    </dgm:pt>
    <dgm:pt modelId="{CFD21743-584B-4C16-BDFF-4A4B0AD8670F}" type="pres">
      <dgm:prSet presAssocID="{3A129B46-5C13-489A-AA6C-644D7EF606C7}" presName="childText" presStyleLbl="conFgAcc1" presStyleIdx="2" presStyleCnt="6">
        <dgm:presLayoutVars>
          <dgm:bulletEnabled val="1"/>
        </dgm:presLayoutVars>
      </dgm:prSet>
      <dgm:spPr/>
    </dgm:pt>
    <dgm:pt modelId="{D0A563BA-2542-4F1C-98CB-C90AD70991AB}" type="pres">
      <dgm:prSet presAssocID="{3E4C7DDF-40BB-4CF8-B3C8-35736947EB1F}" presName="spaceBetweenRectangles" presStyleCnt="0"/>
      <dgm:spPr/>
    </dgm:pt>
    <dgm:pt modelId="{634B3307-A87F-444A-9E5F-438DB19671C8}" type="pres">
      <dgm:prSet presAssocID="{02D65F9A-4D5B-455E-A3BD-A5F79CAEEBF9}" presName="parentLin" presStyleCnt="0"/>
      <dgm:spPr/>
    </dgm:pt>
    <dgm:pt modelId="{C6232970-1ED9-4441-851C-7F3EE02494B2}" type="pres">
      <dgm:prSet presAssocID="{02D65F9A-4D5B-455E-A3BD-A5F79CAEEBF9}" presName="parentLeftMargin" presStyleLbl="node1" presStyleIdx="2" presStyleCnt="6"/>
      <dgm:spPr/>
    </dgm:pt>
    <dgm:pt modelId="{3FD306D7-5294-4D8C-8B64-69FB9CA357B4}" type="pres">
      <dgm:prSet presAssocID="{02D65F9A-4D5B-455E-A3BD-A5F79CAEEBF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C030EBFE-7B5E-41A1-BF4C-B781F04B7497}" type="pres">
      <dgm:prSet presAssocID="{02D65F9A-4D5B-455E-A3BD-A5F79CAEEBF9}" presName="negativeSpace" presStyleCnt="0"/>
      <dgm:spPr/>
    </dgm:pt>
    <dgm:pt modelId="{F76F66CD-17FE-4B5D-B637-6C437092493F}" type="pres">
      <dgm:prSet presAssocID="{02D65F9A-4D5B-455E-A3BD-A5F79CAEEBF9}" presName="childText" presStyleLbl="conFgAcc1" presStyleIdx="3" presStyleCnt="6">
        <dgm:presLayoutVars>
          <dgm:bulletEnabled val="1"/>
        </dgm:presLayoutVars>
      </dgm:prSet>
      <dgm:spPr/>
    </dgm:pt>
    <dgm:pt modelId="{F57AB337-FAE5-45AF-AAC2-92D3B55A3418}" type="pres">
      <dgm:prSet presAssocID="{72608B90-5CFE-43AE-AD51-DE37E3CF71E5}" presName="spaceBetweenRectangles" presStyleCnt="0"/>
      <dgm:spPr/>
    </dgm:pt>
    <dgm:pt modelId="{936ABA7F-50EC-471F-8E19-F77A0D667F59}" type="pres">
      <dgm:prSet presAssocID="{A64EF101-48A5-49D7-B088-C53F107C92D6}" presName="parentLin" presStyleCnt="0"/>
      <dgm:spPr/>
    </dgm:pt>
    <dgm:pt modelId="{BD5375F5-E566-43F1-8274-725B8CA906E5}" type="pres">
      <dgm:prSet presAssocID="{A64EF101-48A5-49D7-B088-C53F107C92D6}" presName="parentLeftMargin" presStyleLbl="node1" presStyleIdx="3" presStyleCnt="6"/>
      <dgm:spPr/>
    </dgm:pt>
    <dgm:pt modelId="{B8D00A7B-72C8-40B7-83F4-16084EF90E68}" type="pres">
      <dgm:prSet presAssocID="{A64EF101-48A5-49D7-B088-C53F107C92D6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71533286-2E6C-4006-B93A-16AE6D812F39}" type="pres">
      <dgm:prSet presAssocID="{A64EF101-48A5-49D7-B088-C53F107C92D6}" presName="negativeSpace" presStyleCnt="0"/>
      <dgm:spPr/>
    </dgm:pt>
    <dgm:pt modelId="{88CC6A2F-C989-49CE-937C-0F9821101640}" type="pres">
      <dgm:prSet presAssocID="{A64EF101-48A5-49D7-B088-C53F107C92D6}" presName="childText" presStyleLbl="conFgAcc1" presStyleIdx="4" presStyleCnt="6">
        <dgm:presLayoutVars>
          <dgm:bulletEnabled val="1"/>
        </dgm:presLayoutVars>
      </dgm:prSet>
      <dgm:spPr/>
    </dgm:pt>
    <dgm:pt modelId="{4913EA3D-60FA-44AE-87CC-18DF8EB11399}" type="pres">
      <dgm:prSet presAssocID="{F864E0A4-10F9-4642-A0FB-638E8DEBE18E}" presName="spaceBetweenRectangles" presStyleCnt="0"/>
      <dgm:spPr/>
    </dgm:pt>
    <dgm:pt modelId="{58C797E5-40A8-4D91-A003-CA24A42C0B81}" type="pres">
      <dgm:prSet presAssocID="{49111905-0C3B-45FC-A4C9-44251D63D117}" presName="parentLin" presStyleCnt="0"/>
      <dgm:spPr/>
    </dgm:pt>
    <dgm:pt modelId="{0DE01426-D0CE-4061-B55A-DBA6B35F94A6}" type="pres">
      <dgm:prSet presAssocID="{49111905-0C3B-45FC-A4C9-44251D63D117}" presName="parentLeftMargin" presStyleLbl="node1" presStyleIdx="4" presStyleCnt="6"/>
      <dgm:spPr/>
    </dgm:pt>
    <dgm:pt modelId="{C2EBD6FB-A5C0-4FCC-BE69-B6E5920BE9E0}" type="pres">
      <dgm:prSet presAssocID="{49111905-0C3B-45FC-A4C9-44251D63D117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BCBB8EE2-4F51-4368-BF0D-B1CD0D638524}" type="pres">
      <dgm:prSet presAssocID="{49111905-0C3B-45FC-A4C9-44251D63D117}" presName="negativeSpace" presStyleCnt="0"/>
      <dgm:spPr/>
    </dgm:pt>
    <dgm:pt modelId="{861ECAF3-E875-46E7-8C71-8090685EB3AC}" type="pres">
      <dgm:prSet presAssocID="{49111905-0C3B-45FC-A4C9-44251D63D117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17DE4400-F56D-4CBA-8768-1B90CAACE53A}" type="presOf" srcId="{97A0BF0D-8931-48DA-BA05-6C13F663EE89}" destId="{6E9D2733-A913-4DEA-98F3-AB8BAEC7F02C}" srcOrd="0" destOrd="0" presId="urn:microsoft.com/office/officeart/2005/8/layout/list1"/>
    <dgm:cxn modelId="{A13E551E-43B0-43C2-B782-F1302EBFAA20}" type="presOf" srcId="{A64EF101-48A5-49D7-B088-C53F107C92D6}" destId="{B8D00A7B-72C8-40B7-83F4-16084EF90E68}" srcOrd="1" destOrd="0" presId="urn:microsoft.com/office/officeart/2005/8/layout/list1"/>
    <dgm:cxn modelId="{5785E820-436E-4FD1-8CCA-89D3F79092E3}" type="presOf" srcId="{303789C5-6542-4C49-B00E-6FBDD8209B83}" destId="{3E423E58-6431-4BF6-9D57-35D6DA0BAD74}" srcOrd="0" destOrd="0" presId="urn:microsoft.com/office/officeart/2005/8/layout/list1"/>
    <dgm:cxn modelId="{11292831-D6C4-4FF7-BF35-8FF743A23951}" type="presOf" srcId="{9CE2EC33-5C8F-4D70-BC00-9AB942BD095E}" destId="{581BFCD8-D9E5-4B4C-AD1C-D2766D46ABFA}" srcOrd="0" destOrd="0" presId="urn:microsoft.com/office/officeart/2005/8/layout/list1"/>
    <dgm:cxn modelId="{0D32A437-0784-4C22-B3FE-CE4B052A88E8}" type="presOf" srcId="{97A0BF0D-8931-48DA-BA05-6C13F663EE89}" destId="{7EB537AD-D533-40C7-BCE5-5B13B97642B5}" srcOrd="1" destOrd="0" presId="urn:microsoft.com/office/officeart/2005/8/layout/list1"/>
    <dgm:cxn modelId="{A1B46162-13AB-4361-BB9E-A37A408C62DA}" type="presOf" srcId="{02D65F9A-4D5B-455E-A3BD-A5F79CAEEBF9}" destId="{C6232970-1ED9-4441-851C-7F3EE02494B2}" srcOrd="0" destOrd="0" presId="urn:microsoft.com/office/officeart/2005/8/layout/list1"/>
    <dgm:cxn modelId="{D3492568-3E9A-46BB-9DD2-752420ABD201}" type="presOf" srcId="{02D65F9A-4D5B-455E-A3BD-A5F79CAEEBF9}" destId="{3FD306D7-5294-4D8C-8B64-69FB9CA357B4}" srcOrd="1" destOrd="0" presId="urn:microsoft.com/office/officeart/2005/8/layout/list1"/>
    <dgm:cxn modelId="{DB9B706B-F18B-467B-819C-FD7CD305EF96}" srcId="{EBF0790E-F2F3-479A-956E-076D64D375BA}" destId="{02D65F9A-4D5B-455E-A3BD-A5F79CAEEBF9}" srcOrd="3" destOrd="0" parTransId="{566C83D2-7EC3-489C-AEBB-438E7D4C37AF}" sibTransId="{72608B90-5CFE-43AE-AD51-DE37E3CF71E5}"/>
    <dgm:cxn modelId="{49104C6D-4518-44E4-BE26-7B28F55BE05B}" srcId="{EBF0790E-F2F3-479A-956E-076D64D375BA}" destId="{A64EF101-48A5-49D7-B088-C53F107C92D6}" srcOrd="4" destOrd="0" parTransId="{04DA8AC0-44AB-41C5-AFEE-1EA10BD5DFFE}" sibTransId="{F864E0A4-10F9-4642-A0FB-638E8DEBE18E}"/>
    <dgm:cxn modelId="{69D52C52-0658-454C-90D1-BBA5BA9CEA97}" srcId="{EBF0790E-F2F3-479A-956E-076D64D375BA}" destId="{3A129B46-5C13-489A-AA6C-644D7EF606C7}" srcOrd="2" destOrd="0" parTransId="{DEF873CE-8D77-438F-89D2-E45149410345}" sibTransId="{3E4C7DDF-40BB-4CF8-B3C8-35736947EB1F}"/>
    <dgm:cxn modelId="{B3A8C072-5ABF-480C-A0F9-D1B02E7426BB}" srcId="{9CE2EC33-5C8F-4D70-BC00-9AB942BD095E}" destId="{303789C5-6542-4C49-B00E-6FBDD8209B83}" srcOrd="0" destOrd="0" parTransId="{4AC9EB2B-814C-4F95-8861-18745B4890A4}" sibTransId="{96102282-921D-4DAD-BD60-DAD744FA1966}"/>
    <dgm:cxn modelId="{2E5DE053-F894-46BA-AF64-F5DE77137BF5}" type="presOf" srcId="{4678D47E-43DD-4344-8C8C-ACE01E895CC5}" destId="{3E423E58-6431-4BF6-9D57-35D6DA0BAD74}" srcOrd="0" destOrd="1" presId="urn:microsoft.com/office/officeart/2005/8/layout/list1"/>
    <dgm:cxn modelId="{3EEC5C74-2D42-4A82-8805-4138F593D32E}" srcId="{EBF0790E-F2F3-479A-956E-076D64D375BA}" destId="{9CE2EC33-5C8F-4D70-BC00-9AB942BD095E}" srcOrd="0" destOrd="0" parTransId="{8B727F1D-CD93-49A3-A898-046BF14E6E67}" sibTransId="{D60EE75C-4FFC-414E-AD97-D512B813F465}"/>
    <dgm:cxn modelId="{DB7E307B-85D8-475F-B3B6-882C3955C44C}" srcId="{EBF0790E-F2F3-479A-956E-076D64D375BA}" destId="{49111905-0C3B-45FC-A4C9-44251D63D117}" srcOrd="5" destOrd="0" parTransId="{B15363E1-1FAC-4F11-9305-581CF19DD34A}" sibTransId="{11189657-F87F-455B-96B5-2B8CCF4FB022}"/>
    <dgm:cxn modelId="{6488917E-BA74-479A-8A0A-949747CBF55C}" type="presOf" srcId="{EBF0790E-F2F3-479A-956E-076D64D375BA}" destId="{9D1E52F5-F206-4884-AE79-D917CD7C3E77}" srcOrd="0" destOrd="0" presId="urn:microsoft.com/office/officeart/2005/8/layout/list1"/>
    <dgm:cxn modelId="{D2986D7F-86BE-4BAA-B13F-95F0A8A1AB57}" type="presOf" srcId="{3A129B46-5C13-489A-AA6C-644D7EF606C7}" destId="{E140F7FB-1C26-43AF-BB62-9FE65D47AC12}" srcOrd="0" destOrd="0" presId="urn:microsoft.com/office/officeart/2005/8/layout/list1"/>
    <dgm:cxn modelId="{87AF3585-E21F-4C16-8DFD-28C053AAD9B7}" type="presOf" srcId="{A64EF101-48A5-49D7-B088-C53F107C92D6}" destId="{BD5375F5-E566-43F1-8274-725B8CA906E5}" srcOrd="0" destOrd="0" presId="urn:microsoft.com/office/officeart/2005/8/layout/list1"/>
    <dgm:cxn modelId="{042FB28C-A7C4-4D38-A7DE-19F8660582C9}" srcId="{9CE2EC33-5C8F-4D70-BC00-9AB942BD095E}" destId="{4678D47E-43DD-4344-8C8C-ACE01E895CC5}" srcOrd="1" destOrd="0" parTransId="{364DE2A8-50FA-4C50-B822-137DF555360B}" sibTransId="{9199991F-8EBF-467E-A56E-DA63B30D76AD}"/>
    <dgm:cxn modelId="{A9C7D290-5151-4EA3-941C-350EA9965DD6}" type="presOf" srcId="{49111905-0C3B-45FC-A4C9-44251D63D117}" destId="{C2EBD6FB-A5C0-4FCC-BE69-B6E5920BE9E0}" srcOrd="1" destOrd="0" presId="urn:microsoft.com/office/officeart/2005/8/layout/list1"/>
    <dgm:cxn modelId="{98102391-CA41-4A34-9F13-4564D16665BF}" type="presOf" srcId="{9CE2EC33-5C8F-4D70-BC00-9AB942BD095E}" destId="{1EF0824E-07A1-4003-9CE3-34EDF4AA5E95}" srcOrd="1" destOrd="0" presId="urn:microsoft.com/office/officeart/2005/8/layout/list1"/>
    <dgm:cxn modelId="{ECD7D5AF-342D-43D0-84BA-46DD64ED3C38}" type="presOf" srcId="{49111905-0C3B-45FC-A4C9-44251D63D117}" destId="{0DE01426-D0CE-4061-B55A-DBA6B35F94A6}" srcOrd="0" destOrd="0" presId="urn:microsoft.com/office/officeart/2005/8/layout/list1"/>
    <dgm:cxn modelId="{EC6E18BD-49B4-4936-ADD5-19CBF87F3316}" srcId="{EBF0790E-F2F3-479A-956E-076D64D375BA}" destId="{97A0BF0D-8931-48DA-BA05-6C13F663EE89}" srcOrd="1" destOrd="0" parTransId="{8F496A55-6BD6-40A6-B8D7-B0B04612ABD1}" sibTransId="{996D685D-CD25-411C-9E82-54721DE5A9FC}"/>
    <dgm:cxn modelId="{620AA9D4-FD03-41DF-A9A2-8365461D43E7}" type="presOf" srcId="{3A129B46-5C13-489A-AA6C-644D7EF606C7}" destId="{DA287A2B-BE24-4845-88EF-82C9B671C038}" srcOrd="1" destOrd="0" presId="urn:microsoft.com/office/officeart/2005/8/layout/list1"/>
    <dgm:cxn modelId="{168421C6-B48A-4958-B4F2-5D3C50D54C09}" type="presParOf" srcId="{9D1E52F5-F206-4884-AE79-D917CD7C3E77}" destId="{1711FB7F-60BD-4B06-BF10-7A205C8C4BB1}" srcOrd="0" destOrd="0" presId="urn:microsoft.com/office/officeart/2005/8/layout/list1"/>
    <dgm:cxn modelId="{2C768146-79F6-4D79-83FC-60385EB49074}" type="presParOf" srcId="{1711FB7F-60BD-4B06-BF10-7A205C8C4BB1}" destId="{581BFCD8-D9E5-4B4C-AD1C-D2766D46ABFA}" srcOrd="0" destOrd="0" presId="urn:microsoft.com/office/officeart/2005/8/layout/list1"/>
    <dgm:cxn modelId="{E72743F4-4041-4E16-9568-45D67F87475A}" type="presParOf" srcId="{1711FB7F-60BD-4B06-BF10-7A205C8C4BB1}" destId="{1EF0824E-07A1-4003-9CE3-34EDF4AA5E95}" srcOrd="1" destOrd="0" presId="urn:microsoft.com/office/officeart/2005/8/layout/list1"/>
    <dgm:cxn modelId="{15B056AC-003C-4304-89C4-58F4657D99B6}" type="presParOf" srcId="{9D1E52F5-F206-4884-AE79-D917CD7C3E77}" destId="{2ECF660B-A647-43A4-A6C4-E23D0092EC0F}" srcOrd="1" destOrd="0" presId="urn:microsoft.com/office/officeart/2005/8/layout/list1"/>
    <dgm:cxn modelId="{871D24BB-EF1B-4B90-BF9C-E0F932A817CF}" type="presParOf" srcId="{9D1E52F5-F206-4884-AE79-D917CD7C3E77}" destId="{3E423E58-6431-4BF6-9D57-35D6DA0BAD74}" srcOrd="2" destOrd="0" presId="urn:microsoft.com/office/officeart/2005/8/layout/list1"/>
    <dgm:cxn modelId="{BCEA2937-934F-4D80-9A5D-746022E55D06}" type="presParOf" srcId="{9D1E52F5-F206-4884-AE79-D917CD7C3E77}" destId="{E8F525DC-4C5A-454C-8DFE-3F4FE291DB4C}" srcOrd="3" destOrd="0" presId="urn:microsoft.com/office/officeart/2005/8/layout/list1"/>
    <dgm:cxn modelId="{3106A4DD-F7ED-47DD-94FD-3B49EBFCC1B6}" type="presParOf" srcId="{9D1E52F5-F206-4884-AE79-D917CD7C3E77}" destId="{2401D4BF-9B64-497D-B58B-992AB6AF8B3B}" srcOrd="4" destOrd="0" presId="urn:microsoft.com/office/officeart/2005/8/layout/list1"/>
    <dgm:cxn modelId="{FD74FD7B-AE6C-4648-806A-A0E04E1CA890}" type="presParOf" srcId="{2401D4BF-9B64-497D-B58B-992AB6AF8B3B}" destId="{6E9D2733-A913-4DEA-98F3-AB8BAEC7F02C}" srcOrd="0" destOrd="0" presId="urn:microsoft.com/office/officeart/2005/8/layout/list1"/>
    <dgm:cxn modelId="{3F1D2CB5-9B7B-498A-84A3-4899C4393608}" type="presParOf" srcId="{2401D4BF-9B64-497D-B58B-992AB6AF8B3B}" destId="{7EB537AD-D533-40C7-BCE5-5B13B97642B5}" srcOrd="1" destOrd="0" presId="urn:microsoft.com/office/officeart/2005/8/layout/list1"/>
    <dgm:cxn modelId="{F2F04A19-C769-4623-A7B1-99E4CA55491B}" type="presParOf" srcId="{9D1E52F5-F206-4884-AE79-D917CD7C3E77}" destId="{72473D38-3DBC-41B3-85DD-B33C009E231A}" srcOrd="5" destOrd="0" presId="urn:microsoft.com/office/officeart/2005/8/layout/list1"/>
    <dgm:cxn modelId="{0CD4A492-45AD-4BAD-BD7C-BC526F7FC3CF}" type="presParOf" srcId="{9D1E52F5-F206-4884-AE79-D917CD7C3E77}" destId="{2EF6BAA8-BD54-4252-9A5E-7CB510445045}" srcOrd="6" destOrd="0" presId="urn:microsoft.com/office/officeart/2005/8/layout/list1"/>
    <dgm:cxn modelId="{ED434390-3F05-489F-913C-40E41D4B578C}" type="presParOf" srcId="{9D1E52F5-F206-4884-AE79-D917CD7C3E77}" destId="{34251686-EC1F-4FD8-846D-CE7C545E621D}" srcOrd="7" destOrd="0" presId="urn:microsoft.com/office/officeart/2005/8/layout/list1"/>
    <dgm:cxn modelId="{0ACDB0D9-7B28-43E6-9D2E-BC298B0746A0}" type="presParOf" srcId="{9D1E52F5-F206-4884-AE79-D917CD7C3E77}" destId="{32982B4D-70ED-42F5-99EF-EB63681C8188}" srcOrd="8" destOrd="0" presId="urn:microsoft.com/office/officeart/2005/8/layout/list1"/>
    <dgm:cxn modelId="{B5E5C910-E08A-49D1-AD83-5297917F70EC}" type="presParOf" srcId="{32982B4D-70ED-42F5-99EF-EB63681C8188}" destId="{E140F7FB-1C26-43AF-BB62-9FE65D47AC12}" srcOrd="0" destOrd="0" presId="urn:microsoft.com/office/officeart/2005/8/layout/list1"/>
    <dgm:cxn modelId="{F345E45E-D6F6-43FD-BB8F-E1FF9AE2E600}" type="presParOf" srcId="{32982B4D-70ED-42F5-99EF-EB63681C8188}" destId="{DA287A2B-BE24-4845-88EF-82C9B671C038}" srcOrd="1" destOrd="0" presId="urn:microsoft.com/office/officeart/2005/8/layout/list1"/>
    <dgm:cxn modelId="{B4EA9668-D9D4-45B2-AE95-362D9246A866}" type="presParOf" srcId="{9D1E52F5-F206-4884-AE79-D917CD7C3E77}" destId="{1AD8DA62-20E3-46F6-AC10-3569B559A864}" srcOrd="9" destOrd="0" presId="urn:microsoft.com/office/officeart/2005/8/layout/list1"/>
    <dgm:cxn modelId="{D68B34CF-4E5C-48FE-A99A-EE6A6F9DB80B}" type="presParOf" srcId="{9D1E52F5-F206-4884-AE79-D917CD7C3E77}" destId="{CFD21743-584B-4C16-BDFF-4A4B0AD8670F}" srcOrd="10" destOrd="0" presId="urn:microsoft.com/office/officeart/2005/8/layout/list1"/>
    <dgm:cxn modelId="{9B8A6E24-C3BF-4FA7-989B-E4C7C2122276}" type="presParOf" srcId="{9D1E52F5-F206-4884-AE79-D917CD7C3E77}" destId="{D0A563BA-2542-4F1C-98CB-C90AD70991AB}" srcOrd="11" destOrd="0" presId="urn:microsoft.com/office/officeart/2005/8/layout/list1"/>
    <dgm:cxn modelId="{B94AF76D-758E-4A21-A6EE-87B34F1D0275}" type="presParOf" srcId="{9D1E52F5-F206-4884-AE79-D917CD7C3E77}" destId="{634B3307-A87F-444A-9E5F-438DB19671C8}" srcOrd="12" destOrd="0" presId="urn:microsoft.com/office/officeart/2005/8/layout/list1"/>
    <dgm:cxn modelId="{CDBFF04B-F251-449E-BE76-F45E97AB073E}" type="presParOf" srcId="{634B3307-A87F-444A-9E5F-438DB19671C8}" destId="{C6232970-1ED9-4441-851C-7F3EE02494B2}" srcOrd="0" destOrd="0" presId="urn:microsoft.com/office/officeart/2005/8/layout/list1"/>
    <dgm:cxn modelId="{468144B6-400C-46CB-9CD8-F7A88134C2C7}" type="presParOf" srcId="{634B3307-A87F-444A-9E5F-438DB19671C8}" destId="{3FD306D7-5294-4D8C-8B64-69FB9CA357B4}" srcOrd="1" destOrd="0" presId="urn:microsoft.com/office/officeart/2005/8/layout/list1"/>
    <dgm:cxn modelId="{494CC1C5-DB6E-4D16-824C-6C39830D89AE}" type="presParOf" srcId="{9D1E52F5-F206-4884-AE79-D917CD7C3E77}" destId="{C030EBFE-7B5E-41A1-BF4C-B781F04B7497}" srcOrd="13" destOrd="0" presId="urn:microsoft.com/office/officeart/2005/8/layout/list1"/>
    <dgm:cxn modelId="{4175A40E-A99C-4850-8FD9-4230CDA0C74C}" type="presParOf" srcId="{9D1E52F5-F206-4884-AE79-D917CD7C3E77}" destId="{F76F66CD-17FE-4B5D-B637-6C437092493F}" srcOrd="14" destOrd="0" presId="urn:microsoft.com/office/officeart/2005/8/layout/list1"/>
    <dgm:cxn modelId="{31098404-6DBD-4601-A8D4-EAF81A6E4605}" type="presParOf" srcId="{9D1E52F5-F206-4884-AE79-D917CD7C3E77}" destId="{F57AB337-FAE5-45AF-AAC2-92D3B55A3418}" srcOrd="15" destOrd="0" presId="urn:microsoft.com/office/officeart/2005/8/layout/list1"/>
    <dgm:cxn modelId="{F671FE83-1A53-4611-81E9-7E3C4E44F65A}" type="presParOf" srcId="{9D1E52F5-F206-4884-AE79-D917CD7C3E77}" destId="{936ABA7F-50EC-471F-8E19-F77A0D667F59}" srcOrd="16" destOrd="0" presId="urn:microsoft.com/office/officeart/2005/8/layout/list1"/>
    <dgm:cxn modelId="{F14B056A-003F-4C52-93E0-0AF20CA90864}" type="presParOf" srcId="{936ABA7F-50EC-471F-8E19-F77A0D667F59}" destId="{BD5375F5-E566-43F1-8274-725B8CA906E5}" srcOrd="0" destOrd="0" presId="urn:microsoft.com/office/officeart/2005/8/layout/list1"/>
    <dgm:cxn modelId="{40916095-BCF9-4DA4-9342-6F49ED242BF3}" type="presParOf" srcId="{936ABA7F-50EC-471F-8E19-F77A0D667F59}" destId="{B8D00A7B-72C8-40B7-83F4-16084EF90E68}" srcOrd="1" destOrd="0" presId="urn:microsoft.com/office/officeart/2005/8/layout/list1"/>
    <dgm:cxn modelId="{716B2262-B342-4D25-B8A3-AD19EF44377F}" type="presParOf" srcId="{9D1E52F5-F206-4884-AE79-D917CD7C3E77}" destId="{71533286-2E6C-4006-B93A-16AE6D812F39}" srcOrd="17" destOrd="0" presId="urn:microsoft.com/office/officeart/2005/8/layout/list1"/>
    <dgm:cxn modelId="{1A37003F-C049-4305-AF79-AFCEC037FE19}" type="presParOf" srcId="{9D1E52F5-F206-4884-AE79-D917CD7C3E77}" destId="{88CC6A2F-C989-49CE-937C-0F9821101640}" srcOrd="18" destOrd="0" presId="urn:microsoft.com/office/officeart/2005/8/layout/list1"/>
    <dgm:cxn modelId="{5E6DB2E2-C6A7-46A3-9120-987FE0A302D3}" type="presParOf" srcId="{9D1E52F5-F206-4884-AE79-D917CD7C3E77}" destId="{4913EA3D-60FA-44AE-87CC-18DF8EB11399}" srcOrd="19" destOrd="0" presId="urn:microsoft.com/office/officeart/2005/8/layout/list1"/>
    <dgm:cxn modelId="{35E9F594-1605-490B-B727-0D10BCE7B2CA}" type="presParOf" srcId="{9D1E52F5-F206-4884-AE79-D917CD7C3E77}" destId="{58C797E5-40A8-4D91-A003-CA24A42C0B81}" srcOrd="20" destOrd="0" presId="urn:microsoft.com/office/officeart/2005/8/layout/list1"/>
    <dgm:cxn modelId="{40F84CD0-AFF9-4D62-8267-39A34A0DAF10}" type="presParOf" srcId="{58C797E5-40A8-4D91-A003-CA24A42C0B81}" destId="{0DE01426-D0CE-4061-B55A-DBA6B35F94A6}" srcOrd="0" destOrd="0" presId="urn:microsoft.com/office/officeart/2005/8/layout/list1"/>
    <dgm:cxn modelId="{C2283C69-884D-4B83-8845-3BE67B4D4AAA}" type="presParOf" srcId="{58C797E5-40A8-4D91-A003-CA24A42C0B81}" destId="{C2EBD6FB-A5C0-4FCC-BE69-B6E5920BE9E0}" srcOrd="1" destOrd="0" presId="urn:microsoft.com/office/officeart/2005/8/layout/list1"/>
    <dgm:cxn modelId="{5B3358ED-FF34-413F-8A42-6CBB3B2C7EE5}" type="presParOf" srcId="{9D1E52F5-F206-4884-AE79-D917CD7C3E77}" destId="{BCBB8EE2-4F51-4368-BF0D-B1CD0D638524}" srcOrd="21" destOrd="0" presId="urn:microsoft.com/office/officeart/2005/8/layout/list1"/>
    <dgm:cxn modelId="{8E8FAA7D-65D1-404F-9570-22E45B93C16B}" type="presParOf" srcId="{9D1E52F5-F206-4884-AE79-D917CD7C3E77}" destId="{861ECAF3-E875-46E7-8C71-8090685EB3AC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C95838-DD96-4A14-A7A0-BD0EA748E858}" type="doc">
      <dgm:prSet loTypeId="urn:microsoft.com/office/officeart/2005/8/layout/vList2" loCatId="list" qsTypeId="urn:microsoft.com/office/officeart/2005/8/quickstyle/simple5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789857B-7F14-45D3-BDAF-87657403EFC0}">
      <dgm:prSet custT="1"/>
      <dgm:spPr/>
      <dgm:t>
        <a:bodyPr/>
        <a:lstStyle/>
        <a:p>
          <a:r>
            <a:rPr lang="en-US" sz="3200"/>
            <a:t>Does this trend hold true everywhere in the United States?</a:t>
          </a:r>
        </a:p>
      </dgm:t>
    </dgm:pt>
    <dgm:pt modelId="{23091A26-80E3-4686-A55E-F7909CD872A3}" type="parTrans" cxnId="{FB9660F2-30DC-434E-B34A-374807FA5394}">
      <dgm:prSet/>
      <dgm:spPr/>
      <dgm:t>
        <a:bodyPr/>
        <a:lstStyle/>
        <a:p>
          <a:endParaRPr lang="en-US"/>
        </a:p>
      </dgm:t>
    </dgm:pt>
    <dgm:pt modelId="{7E754AD2-06F5-44ED-90AF-EF7AA8530110}" type="sibTrans" cxnId="{FB9660F2-30DC-434E-B34A-374807FA5394}">
      <dgm:prSet/>
      <dgm:spPr/>
      <dgm:t>
        <a:bodyPr/>
        <a:lstStyle/>
        <a:p>
          <a:endParaRPr lang="en-US"/>
        </a:p>
      </dgm:t>
    </dgm:pt>
    <dgm:pt modelId="{6161B6B2-44C1-41A7-9918-EB2E5BCE7F06}" type="pres">
      <dgm:prSet presAssocID="{53C95838-DD96-4A14-A7A0-BD0EA748E858}" presName="linear" presStyleCnt="0">
        <dgm:presLayoutVars>
          <dgm:animLvl val="lvl"/>
          <dgm:resizeHandles val="exact"/>
        </dgm:presLayoutVars>
      </dgm:prSet>
      <dgm:spPr/>
    </dgm:pt>
    <dgm:pt modelId="{072C3B84-C30C-448F-BEDC-F512FEECFCDF}" type="pres">
      <dgm:prSet presAssocID="{C789857B-7F14-45D3-BDAF-87657403EFC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CD57858B-3AFF-4791-8A17-83DCC42BFE4D}" type="presOf" srcId="{C789857B-7F14-45D3-BDAF-87657403EFC0}" destId="{072C3B84-C30C-448F-BEDC-F512FEECFCDF}" srcOrd="0" destOrd="0" presId="urn:microsoft.com/office/officeart/2005/8/layout/vList2"/>
    <dgm:cxn modelId="{DE6684D1-7BE3-4625-A6B4-50636071D837}" type="presOf" srcId="{53C95838-DD96-4A14-A7A0-BD0EA748E858}" destId="{6161B6B2-44C1-41A7-9918-EB2E5BCE7F06}" srcOrd="0" destOrd="0" presId="urn:microsoft.com/office/officeart/2005/8/layout/vList2"/>
    <dgm:cxn modelId="{FB9660F2-30DC-434E-B34A-374807FA5394}" srcId="{53C95838-DD96-4A14-A7A0-BD0EA748E858}" destId="{C789857B-7F14-45D3-BDAF-87657403EFC0}" srcOrd="0" destOrd="0" parTransId="{23091A26-80E3-4686-A55E-F7909CD872A3}" sibTransId="{7E754AD2-06F5-44ED-90AF-EF7AA8530110}"/>
    <dgm:cxn modelId="{85A200E3-4086-4E13-902A-6E04A56D33C6}" type="presParOf" srcId="{6161B6B2-44C1-41A7-9918-EB2E5BCE7F06}" destId="{072C3B84-C30C-448F-BEDC-F512FEECFCD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5E17556-5334-48A3-A639-3923137EB9C1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420244E-3CEC-436F-8FA3-606DCF8D35F0}">
      <dgm:prSet custT="1"/>
      <dgm:spPr/>
      <dgm:t>
        <a:bodyPr/>
        <a:lstStyle/>
        <a:p>
          <a:r>
            <a:rPr lang="en-US" sz="3600" b="1" dirty="0"/>
            <a:t>There are a few outliers in terms of education and salary.</a:t>
          </a:r>
          <a:endParaRPr lang="en-US" sz="3600" dirty="0"/>
        </a:p>
      </dgm:t>
    </dgm:pt>
    <dgm:pt modelId="{0AB1076A-E422-4D57-B967-D8F185469B10}" type="parTrans" cxnId="{13474532-2126-4B76-BA02-5DCDC619D8E6}">
      <dgm:prSet/>
      <dgm:spPr/>
      <dgm:t>
        <a:bodyPr/>
        <a:lstStyle/>
        <a:p>
          <a:endParaRPr lang="en-US"/>
        </a:p>
      </dgm:t>
    </dgm:pt>
    <dgm:pt modelId="{3268ACAB-F70B-4828-A3BC-9CC124BE1B89}" type="sibTrans" cxnId="{13474532-2126-4B76-BA02-5DCDC619D8E6}">
      <dgm:prSet/>
      <dgm:spPr/>
      <dgm:t>
        <a:bodyPr/>
        <a:lstStyle/>
        <a:p>
          <a:endParaRPr lang="en-US"/>
        </a:p>
      </dgm:t>
    </dgm:pt>
    <dgm:pt modelId="{394E273C-D1DF-40BF-9A57-B19DBC7615A1}" type="pres">
      <dgm:prSet presAssocID="{A5E17556-5334-48A3-A639-3923137EB9C1}" presName="linear" presStyleCnt="0">
        <dgm:presLayoutVars>
          <dgm:animLvl val="lvl"/>
          <dgm:resizeHandles val="exact"/>
        </dgm:presLayoutVars>
      </dgm:prSet>
      <dgm:spPr/>
    </dgm:pt>
    <dgm:pt modelId="{6BCF1F1C-3086-4127-90F9-CC5218B1A484}" type="pres">
      <dgm:prSet presAssocID="{B420244E-3CEC-436F-8FA3-606DCF8D35F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7074C00-1685-482A-9787-1BA6A82B527B}" type="presOf" srcId="{A5E17556-5334-48A3-A639-3923137EB9C1}" destId="{394E273C-D1DF-40BF-9A57-B19DBC7615A1}" srcOrd="0" destOrd="0" presId="urn:microsoft.com/office/officeart/2005/8/layout/vList2"/>
    <dgm:cxn modelId="{13474532-2126-4B76-BA02-5DCDC619D8E6}" srcId="{A5E17556-5334-48A3-A639-3923137EB9C1}" destId="{B420244E-3CEC-436F-8FA3-606DCF8D35F0}" srcOrd="0" destOrd="0" parTransId="{0AB1076A-E422-4D57-B967-D8F185469B10}" sibTransId="{3268ACAB-F70B-4828-A3BC-9CC124BE1B89}"/>
    <dgm:cxn modelId="{9D5BED96-1191-4360-96D4-DED2B6D935EF}" type="presOf" srcId="{B420244E-3CEC-436F-8FA3-606DCF8D35F0}" destId="{6BCF1F1C-3086-4127-90F9-CC5218B1A484}" srcOrd="0" destOrd="0" presId="urn:microsoft.com/office/officeart/2005/8/layout/vList2"/>
    <dgm:cxn modelId="{7B75459F-3314-43FA-96A4-8F602C35E3BA}" type="presParOf" srcId="{394E273C-D1DF-40BF-9A57-B19DBC7615A1}" destId="{6BCF1F1C-3086-4127-90F9-CC5218B1A48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98EEF45-3C2A-4F15-AC45-0DA33A96E4E4}" type="doc">
      <dgm:prSet loTypeId="urn:microsoft.com/office/officeart/2005/8/layout/vList2" loCatId="list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007A8B2-8857-4008-B82D-D3389337FFFF}">
      <dgm:prSet custT="1"/>
      <dgm:spPr/>
      <dgm:t>
        <a:bodyPr/>
        <a:lstStyle/>
        <a:p>
          <a:pPr algn="ctr"/>
          <a:r>
            <a:rPr lang="en-US" sz="2800" dirty="0"/>
            <a:t>Which decision makes the most sense financially?</a:t>
          </a:r>
        </a:p>
      </dgm:t>
    </dgm:pt>
    <dgm:pt modelId="{C94B4FAB-AF10-4D9A-B576-3DAA6E294C52}" type="parTrans" cxnId="{0A59D39B-E289-4438-9A0A-F0673E7D1B7B}">
      <dgm:prSet/>
      <dgm:spPr/>
      <dgm:t>
        <a:bodyPr/>
        <a:lstStyle/>
        <a:p>
          <a:endParaRPr lang="en-US"/>
        </a:p>
      </dgm:t>
    </dgm:pt>
    <dgm:pt modelId="{C61AC03F-A717-4F83-A322-17EA5480A218}" type="sibTrans" cxnId="{0A59D39B-E289-4438-9A0A-F0673E7D1B7B}">
      <dgm:prSet/>
      <dgm:spPr/>
      <dgm:t>
        <a:bodyPr/>
        <a:lstStyle/>
        <a:p>
          <a:endParaRPr lang="en-US"/>
        </a:p>
      </dgm:t>
    </dgm:pt>
    <dgm:pt modelId="{58BDB510-9C62-410B-830D-901359E4BE47}" type="pres">
      <dgm:prSet presAssocID="{198EEF45-3C2A-4F15-AC45-0DA33A96E4E4}" presName="linear" presStyleCnt="0">
        <dgm:presLayoutVars>
          <dgm:animLvl val="lvl"/>
          <dgm:resizeHandles val="exact"/>
        </dgm:presLayoutVars>
      </dgm:prSet>
      <dgm:spPr/>
    </dgm:pt>
    <dgm:pt modelId="{C75FB568-C08E-48C9-8C2A-7A967ECE0172}" type="pres">
      <dgm:prSet presAssocID="{0007A8B2-8857-4008-B82D-D3389337FFFF}" presName="parentText" presStyleLbl="node1" presStyleIdx="0" presStyleCnt="1" custScaleY="108318" custLinFactNeighborX="-34889" custLinFactNeighborY="12779">
        <dgm:presLayoutVars>
          <dgm:chMax val="0"/>
          <dgm:bulletEnabled val="1"/>
        </dgm:presLayoutVars>
      </dgm:prSet>
      <dgm:spPr/>
    </dgm:pt>
  </dgm:ptLst>
  <dgm:cxnLst>
    <dgm:cxn modelId="{85EEEA6F-6A7A-4631-AD91-333C6D6674FA}" type="presOf" srcId="{0007A8B2-8857-4008-B82D-D3389337FFFF}" destId="{C75FB568-C08E-48C9-8C2A-7A967ECE0172}" srcOrd="0" destOrd="0" presId="urn:microsoft.com/office/officeart/2005/8/layout/vList2"/>
    <dgm:cxn modelId="{9B5D8753-4E0D-4B45-9B14-5F395381AF1B}" type="presOf" srcId="{198EEF45-3C2A-4F15-AC45-0DA33A96E4E4}" destId="{58BDB510-9C62-410B-830D-901359E4BE47}" srcOrd="0" destOrd="0" presId="urn:microsoft.com/office/officeart/2005/8/layout/vList2"/>
    <dgm:cxn modelId="{0A59D39B-E289-4438-9A0A-F0673E7D1B7B}" srcId="{198EEF45-3C2A-4F15-AC45-0DA33A96E4E4}" destId="{0007A8B2-8857-4008-B82D-D3389337FFFF}" srcOrd="0" destOrd="0" parTransId="{C94B4FAB-AF10-4D9A-B576-3DAA6E294C52}" sibTransId="{C61AC03F-A717-4F83-A322-17EA5480A218}"/>
    <dgm:cxn modelId="{C34E655C-AF44-414F-A014-D385B115A3D2}" type="presParOf" srcId="{58BDB510-9C62-410B-830D-901359E4BE47}" destId="{C75FB568-C08E-48C9-8C2A-7A967ECE017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23E58-6431-4BF6-9D57-35D6DA0BAD74}">
      <dsp:nvSpPr>
        <dsp:cNvPr id="0" name=""/>
        <dsp:cNvSpPr/>
      </dsp:nvSpPr>
      <dsp:spPr>
        <a:xfrm>
          <a:off x="0" y="274644"/>
          <a:ext cx="5860971" cy="76308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4876" tIns="354076" rIns="454876" bIns="78232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b="1" kern="1200" dirty="0">
              <a:solidFill>
                <a:schemeClr val="tx1"/>
              </a:solidFill>
              <a:effectLst/>
            </a:rPr>
            <a:t>Student loans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b="1" kern="1200">
              <a:solidFill>
                <a:schemeClr val="tx1"/>
              </a:solidFill>
              <a:effectLst/>
            </a:rPr>
            <a:t>Salary based on education and location</a:t>
          </a:r>
        </a:p>
      </dsp:txBody>
      <dsp:txXfrm>
        <a:off x="0" y="274644"/>
        <a:ext cx="5860971" cy="763087"/>
      </dsp:txXfrm>
    </dsp:sp>
    <dsp:sp modelId="{1EF0824E-07A1-4003-9CE3-34EDF4AA5E95}">
      <dsp:nvSpPr>
        <dsp:cNvPr id="0" name=""/>
        <dsp:cNvSpPr/>
      </dsp:nvSpPr>
      <dsp:spPr>
        <a:xfrm>
          <a:off x="293048" y="23724"/>
          <a:ext cx="4102679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072" tIns="0" rIns="155072" bIns="0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solidFill>
                <a:schemeClr val="tx1"/>
              </a:solidFill>
              <a:effectLst/>
            </a:rPr>
            <a:t>Collect information on:</a:t>
          </a:r>
        </a:p>
      </dsp:txBody>
      <dsp:txXfrm>
        <a:off x="317546" y="48222"/>
        <a:ext cx="4053683" cy="452844"/>
      </dsp:txXfrm>
    </dsp:sp>
    <dsp:sp modelId="{2EF6BAA8-BD54-4252-9A5E-7CB510445045}">
      <dsp:nvSpPr>
        <dsp:cNvPr id="0" name=""/>
        <dsp:cNvSpPr/>
      </dsp:nvSpPr>
      <dsp:spPr>
        <a:xfrm>
          <a:off x="0" y="1380452"/>
          <a:ext cx="5860971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B537AD-D533-40C7-BCE5-5B13B97642B5}">
      <dsp:nvSpPr>
        <dsp:cNvPr id="0" name=""/>
        <dsp:cNvSpPr/>
      </dsp:nvSpPr>
      <dsp:spPr>
        <a:xfrm>
          <a:off x="293048" y="1129532"/>
          <a:ext cx="4102679" cy="5018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072" tIns="0" rIns="155072" bIns="0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>
              <a:solidFill>
                <a:schemeClr val="tx1"/>
              </a:solidFill>
              <a:effectLst/>
            </a:rPr>
            <a:t>Compare and contrast the expected salary based on state of residence</a:t>
          </a:r>
        </a:p>
      </dsp:txBody>
      <dsp:txXfrm>
        <a:off x="317546" y="1154030"/>
        <a:ext cx="4053683" cy="452844"/>
      </dsp:txXfrm>
    </dsp:sp>
    <dsp:sp modelId="{CFD21743-584B-4C16-BDFF-4A4B0AD8670F}">
      <dsp:nvSpPr>
        <dsp:cNvPr id="0" name=""/>
        <dsp:cNvSpPr/>
      </dsp:nvSpPr>
      <dsp:spPr>
        <a:xfrm>
          <a:off x="0" y="2151572"/>
          <a:ext cx="5860971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287A2B-BE24-4845-88EF-82C9B671C038}">
      <dsp:nvSpPr>
        <dsp:cNvPr id="0" name=""/>
        <dsp:cNvSpPr/>
      </dsp:nvSpPr>
      <dsp:spPr>
        <a:xfrm>
          <a:off x="293048" y="1900652"/>
          <a:ext cx="4102679" cy="5018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072" tIns="0" rIns="155072" bIns="0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>
              <a:solidFill>
                <a:schemeClr val="tx1"/>
              </a:solidFill>
              <a:effectLst/>
            </a:rPr>
            <a:t>Is a college education a good investment?</a:t>
          </a:r>
        </a:p>
      </dsp:txBody>
      <dsp:txXfrm>
        <a:off x="317546" y="1925150"/>
        <a:ext cx="4053683" cy="452844"/>
      </dsp:txXfrm>
    </dsp:sp>
    <dsp:sp modelId="{F76F66CD-17FE-4B5D-B637-6C437092493F}">
      <dsp:nvSpPr>
        <dsp:cNvPr id="0" name=""/>
        <dsp:cNvSpPr/>
      </dsp:nvSpPr>
      <dsp:spPr>
        <a:xfrm>
          <a:off x="0" y="2922692"/>
          <a:ext cx="5860971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D306D7-5294-4D8C-8B64-69FB9CA357B4}">
      <dsp:nvSpPr>
        <dsp:cNvPr id="0" name=""/>
        <dsp:cNvSpPr/>
      </dsp:nvSpPr>
      <dsp:spPr>
        <a:xfrm>
          <a:off x="293048" y="2671772"/>
          <a:ext cx="4102679" cy="5018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072" tIns="0" rIns="155072" bIns="0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>
              <a:solidFill>
                <a:schemeClr val="tx1"/>
              </a:solidFill>
              <a:effectLst/>
            </a:rPr>
            <a:t>Are there some majors that are a better investment than others?</a:t>
          </a:r>
        </a:p>
      </dsp:txBody>
      <dsp:txXfrm>
        <a:off x="317546" y="2696270"/>
        <a:ext cx="4053683" cy="452844"/>
      </dsp:txXfrm>
    </dsp:sp>
    <dsp:sp modelId="{88CC6A2F-C989-49CE-937C-0F9821101640}">
      <dsp:nvSpPr>
        <dsp:cNvPr id="0" name=""/>
        <dsp:cNvSpPr/>
      </dsp:nvSpPr>
      <dsp:spPr>
        <a:xfrm>
          <a:off x="0" y="3693812"/>
          <a:ext cx="5860971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D00A7B-72C8-40B7-83F4-16084EF90E68}">
      <dsp:nvSpPr>
        <dsp:cNvPr id="0" name=""/>
        <dsp:cNvSpPr/>
      </dsp:nvSpPr>
      <dsp:spPr>
        <a:xfrm>
          <a:off x="293048" y="3442892"/>
          <a:ext cx="4102679" cy="5018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072" tIns="0" rIns="155072" bIns="0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>
              <a:solidFill>
                <a:schemeClr val="tx1"/>
              </a:solidFill>
              <a:effectLst/>
            </a:rPr>
            <a:t>Are there some locations where an education is a better investments?</a:t>
          </a:r>
        </a:p>
      </dsp:txBody>
      <dsp:txXfrm>
        <a:off x="317546" y="3467390"/>
        <a:ext cx="4053683" cy="452844"/>
      </dsp:txXfrm>
    </dsp:sp>
    <dsp:sp modelId="{861ECAF3-E875-46E7-8C71-8090685EB3AC}">
      <dsp:nvSpPr>
        <dsp:cNvPr id="0" name=""/>
        <dsp:cNvSpPr/>
      </dsp:nvSpPr>
      <dsp:spPr>
        <a:xfrm>
          <a:off x="0" y="4464932"/>
          <a:ext cx="5860971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EBD6FB-A5C0-4FCC-BE69-B6E5920BE9E0}">
      <dsp:nvSpPr>
        <dsp:cNvPr id="0" name=""/>
        <dsp:cNvSpPr/>
      </dsp:nvSpPr>
      <dsp:spPr>
        <a:xfrm>
          <a:off x="293048" y="4214012"/>
          <a:ext cx="4102679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072" tIns="0" rIns="155072" bIns="0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solidFill>
                <a:schemeClr val="tx1"/>
              </a:solidFill>
              <a:effectLst/>
            </a:rPr>
            <a:t>Introduce tool to determine WHEN a college education starts to pay off.</a:t>
          </a:r>
        </a:p>
      </dsp:txBody>
      <dsp:txXfrm>
        <a:off x="317546" y="4238510"/>
        <a:ext cx="4053683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2C3B84-C30C-448F-BEDC-F512FEECFCDF}">
      <dsp:nvSpPr>
        <dsp:cNvPr id="0" name=""/>
        <dsp:cNvSpPr/>
      </dsp:nvSpPr>
      <dsp:spPr>
        <a:xfrm>
          <a:off x="0" y="797006"/>
          <a:ext cx="5257800" cy="178717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Does this trend hold true everywhere in the United States?</a:t>
          </a:r>
        </a:p>
      </dsp:txBody>
      <dsp:txXfrm>
        <a:off x="87243" y="884249"/>
        <a:ext cx="5083314" cy="16126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CF1F1C-3086-4127-90F9-CC5218B1A484}">
      <dsp:nvSpPr>
        <dsp:cNvPr id="0" name=""/>
        <dsp:cNvSpPr/>
      </dsp:nvSpPr>
      <dsp:spPr>
        <a:xfrm>
          <a:off x="0" y="1062"/>
          <a:ext cx="4036334" cy="238547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There are a few outliers in terms of education and salary.</a:t>
          </a:r>
          <a:endParaRPr lang="en-US" sz="3600" kern="1200" dirty="0"/>
        </a:p>
      </dsp:txBody>
      <dsp:txXfrm>
        <a:off x="116449" y="117511"/>
        <a:ext cx="3803436" cy="21525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5FB568-C08E-48C9-8C2A-7A967ECE0172}">
      <dsp:nvSpPr>
        <dsp:cNvPr id="0" name=""/>
        <dsp:cNvSpPr/>
      </dsp:nvSpPr>
      <dsp:spPr>
        <a:xfrm>
          <a:off x="0" y="60616"/>
          <a:ext cx="7613013" cy="1318013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Which decision makes the most sense financially?</a:t>
          </a:r>
        </a:p>
      </dsp:txBody>
      <dsp:txXfrm>
        <a:off x="64340" y="124956"/>
        <a:ext cx="7484333" cy="11893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5F097-BDCC-BD75-D301-B4ED192674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65F1BA-A310-2286-091A-25251B0394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ABBB3-94AC-E529-7A0C-1E4FD7431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D095E-5D83-B0CD-8399-28D8AC38E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DE15D-A16B-72AB-C6BD-EC2DE159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29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9A92B-7227-9813-AADE-82E790C78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3AB840-4C4C-6D2C-ED1C-7B441DE928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820E7-17DA-3CE0-83DB-76538B628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92172-5A9D-AFB8-6A22-F6CB6B60F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59753-3C63-5E0A-7A05-C7C6F33F6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327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157B43-7197-6376-4BE2-E6136874AA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41A924-26A5-51D4-1C62-99769F7B48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3BDDC-FCC8-C771-164A-5240A2EFC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0C4CC-8996-4BDB-8B08-4CA0B4FB5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8D4A6-6FE8-325E-1DD6-FD7E2AAEF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14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6583E-D5FD-F43D-5E19-3FE0A657B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E8831-53B4-C8A0-6C58-C28E3679F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E55CC-27F8-BD45-7D04-A133575F3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FC843-F609-B149-4673-EFB5679B3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5DCD0-6CF9-1183-AAA2-93497C065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568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A4901-6D1C-5891-9D29-7E106586D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330C55-8589-4851-CD70-AB760B399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7BC08-1F12-BFB1-F7E9-831261029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55B71-5E52-04AF-7500-BD2886C57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40B3E-0241-63B2-92A8-AC423F7F4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05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20BE4-5BD0-3FE1-A326-65F293B16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A462C-242A-4899-447A-9D29565CE9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6AACA6-3F01-BC14-6801-EB3445FDA9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3E50A1-DAAC-7E0B-01A7-931DF1D7D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1DBAF6-BD3C-E473-52CD-4CF00E640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436A7-D7FD-D904-A5D1-1051706DF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76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9676D-F23A-5319-4F44-C02C35B7D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0F68D-4AC8-2CAE-0683-E3B082F44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0C3F87-73F4-6B52-8629-EF0B54D0B2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4E475F-F14F-9117-090C-7BD9AFCC18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A20269-096D-59C4-36C0-6C5697E842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D0F904-A27B-F648-ADE8-6241AF829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7E0632-2850-CCB6-8471-77D29486D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22A59B-828E-D8DA-2D0E-0127D3756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477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41E2E-63E7-1480-A21D-F83B20D2A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EE275A-A91B-C942-DA49-038CA54E3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08710E-F553-B30C-31DD-BF80DA1E6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E06980-AD67-3E39-811D-0CD4068AB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64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4EA8B4-F2FF-5ECE-4801-A32F31504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8B207A-EABC-67E2-FEFE-10769D8B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9DA21-06A5-8146-DBD5-A23A4631E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52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40E98-528C-AEB8-5698-A46B3E95F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1370E-4821-D77A-2FE2-2A5CFAF2E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48E1EF-4451-B5A8-AE79-B2CE06C11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4052B6-0146-6DD4-955E-43360466A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D6A1B2-8C1A-F017-91F4-B336A6102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280E6C-E0B2-5030-EFC8-40CC3D9D6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323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A6C7A-BA0B-C6AA-7169-A0139AAE9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0777E4-C063-5CC4-C49B-A79CF3C575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3CEC2C-1A13-397B-F665-386C151BC0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A1868-0412-5E73-7DB4-7B2C099CC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3F2886-C168-05C6-A965-16C263957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9E7BC0-DB48-A9C3-5A91-6E83E6E7D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448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0F86F6-1CDE-5476-3200-8115A9562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C04498-C282-133E-EFFA-AA279B0D1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141BB-453F-D049-EF03-A953793F71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26C174-1517-425D-AFE8-5F4CC10B1943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B9E32-1E0A-85E5-1083-214CEFC0B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8E03D-6FAB-0717-F292-D8C1830363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905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9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image" Target="../media/image14.png"/><Relationship Id="rId5" Type="http://schemas.openxmlformats.org/officeDocument/2006/relationships/diagramColors" Target="../diagrams/colors4.xml"/><Relationship Id="rId10" Type="http://schemas.openxmlformats.org/officeDocument/2006/relationships/image" Target="../media/image13.sv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Floating Numbers And Letters On Top Of A Book">
            <a:extLst>
              <a:ext uri="{FF2B5EF4-FFF2-40B4-BE49-F238E27FC236}">
                <a16:creationId xmlns:a16="http://schemas.microsoft.com/office/drawing/2014/main" id="{CBAE7807-021B-25B1-44A2-F93AC96C49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92943C2-D6C0-8B6D-C70C-0283EFBF6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756552">
            <a:off x="6441479" y="1279421"/>
            <a:ext cx="4348870" cy="4299157"/>
          </a:xfrm>
          <a:custGeom>
            <a:avLst/>
            <a:gdLst>
              <a:gd name="connsiteX0" fmla="*/ 2531073 w 4828010"/>
              <a:gd name="connsiteY0" fmla="*/ 0 h 4873559"/>
              <a:gd name="connsiteX1" fmla="*/ 3937963 w 4828010"/>
              <a:gd name="connsiteY1" fmla="*/ 437433 h 4873559"/>
              <a:gd name="connsiteX2" fmla="*/ 4806231 w 4828010"/>
              <a:gd name="connsiteY2" fmla="*/ 1773180 h 4873559"/>
              <a:gd name="connsiteX3" fmla="*/ 4448644 w 4828010"/>
              <a:gd name="connsiteY3" fmla="*/ 3933235 h 4873559"/>
              <a:gd name="connsiteX4" fmla="*/ 3192542 w 4828010"/>
              <a:gd name="connsiteY4" fmla="*/ 4716168 h 4873559"/>
              <a:gd name="connsiteX5" fmla="*/ 937448 w 4828010"/>
              <a:gd name="connsiteY5" fmla="*/ 4547691 h 4873559"/>
              <a:gd name="connsiteX6" fmla="*/ 12348 w 4828010"/>
              <a:gd name="connsiteY6" fmla="*/ 3026750 h 4873559"/>
              <a:gd name="connsiteX7" fmla="*/ 553508 w 4828010"/>
              <a:gd name="connsiteY7" fmla="*/ 740383 h 4873559"/>
              <a:gd name="connsiteX8" fmla="*/ 2531073 w 4828010"/>
              <a:gd name="connsiteY8" fmla="*/ 0 h 4873559"/>
              <a:gd name="connsiteX0" fmla="*/ 2531073 w 4828010"/>
              <a:gd name="connsiteY0" fmla="*/ 0 h 4853896"/>
              <a:gd name="connsiteX1" fmla="*/ 3937963 w 4828010"/>
              <a:gd name="connsiteY1" fmla="*/ 437433 h 4853896"/>
              <a:gd name="connsiteX2" fmla="*/ 4806231 w 4828010"/>
              <a:gd name="connsiteY2" fmla="*/ 1773180 h 4853896"/>
              <a:gd name="connsiteX3" fmla="*/ 4448644 w 4828010"/>
              <a:gd name="connsiteY3" fmla="*/ 3933235 h 4853896"/>
              <a:gd name="connsiteX4" fmla="*/ 3192542 w 4828010"/>
              <a:gd name="connsiteY4" fmla="*/ 4716168 h 4853896"/>
              <a:gd name="connsiteX5" fmla="*/ 1075671 w 4828010"/>
              <a:gd name="connsiteY5" fmla="*/ 4473263 h 4853896"/>
              <a:gd name="connsiteX6" fmla="*/ 12348 w 4828010"/>
              <a:gd name="connsiteY6" fmla="*/ 3026750 h 4853896"/>
              <a:gd name="connsiteX7" fmla="*/ 553508 w 4828010"/>
              <a:gd name="connsiteY7" fmla="*/ 740383 h 4853896"/>
              <a:gd name="connsiteX8" fmla="*/ 2531073 w 4828010"/>
              <a:gd name="connsiteY8" fmla="*/ 0 h 4853896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84014 w 4780951"/>
              <a:gd name="connsiteY0" fmla="*/ 0 h 4850182"/>
              <a:gd name="connsiteX1" fmla="*/ 3890904 w 4780951"/>
              <a:gd name="connsiteY1" fmla="*/ 437433 h 4850182"/>
              <a:gd name="connsiteX2" fmla="*/ 4759172 w 4780951"/>
              <a:gd name="connsiteY2" fmla="*/ 1773180 h 4850182"/>
              <a:gd name="connsiteX3" fmla="*/ 4401585 w 4780951"/>
              <a:gd name="connsiteY3" fmla="*/ 3933235 h 4850182"/>
              <a:gd name="connsiteX4" fmla="*/ 3145483 w 4780951"/>
              <a:gd name="connsiteY4" fmla="*/ 4716168 h 4850182"/>
              <a:gd name="connsiteX5" fmla="*/ 1113673 w 4780951"/>
              <a:gd name="connsiteY5" fmla="*/ 4467947 h 4850182"/>
              <a:gd name="connsiteX6" fmla="*/ 39717 w 4780951"/>
              <a:gd name="connsiteY6" fmla="*/ 3101178 h 4850182"/>
              <a:gd name="connsiteX7" fmla="*/ 506449 w 4780951"/>
              <a:gd name="connsiteY7" fmla="*/ 740383 h 4850182"/>
              <a:gd name="connsiteX8" fmla="*/ 2484014 w 4780951"/>
              <a:gd name="connsiteY8" fmla="*/ 0 h 4850182"/>
              <a:gd name="connsiteX0" fmla="*/ 2484014 w 4780127"/>
              <a:gd name="connsiteY0" fmla="*/ 0 h 4850182"/>
              <a:gd name="connsiteX1" fmla="*/ 3890904 w 4780127"/>
              <a:gd name="connsiteY1" fmla="*/ 437433 h 4850182"/>
              <a:gd name="connsiteX2" fmla="*/ 4759172 w 4780127"/>
              <a:gd name="connsiteY2" fmla="*/ 1773180 h 4850182"/>
              <a:gd name="connsiteX3" fmla="*/ 4390953 w 4780127"/>
              <a:gd name="connsiteY3" fmla="*/ 3805644 h 4850182"/>
              <a:gd name="connsiteX4" fmla="*/ 3145483 w 4780127"/>
              <a:gd name="connsiteY4" fmla="*/ 4716168 h 4850182"/>
              <a:gd name="connsiteX5" fmla="*/ 1113673 w 4780127"/>
              <a:gd name="connsiteY5" fmla="*/ 4467947 h 4850182"/>
              <a:gd name="connsiteX6" fmla="*/ 39717 w 4780127"/>
              <a:gd name="connsiteY6" fmla="*/ 3101178 h 4850182"/>
              <a:gd name="connsiteX7" fmla="*/ 506449 w 4780127"/>
              <a:gd name="connsiteY7" fmla="*/ 740383 h 4850182"/>
              <a:gd name="connsiteX8" fmla="*/ 2484014 w 4780127"/>
              <a:gd name="connsiteY8" fmla="*/ 0 h 4850182"/>
              <a:gd name="connsiteX0" fmla="*/ 2484014 w 4778010"/>
              <a:gd name="connsiteY0" fmla="*/ 0 h 4846926"/>
              <a:gd name="connsiteX1" fmla="*/ 3890904 w 4778010"/>
              <a:gd name="connsiteY1" fmla="*/ 437433 h 4846926"/>
              <a:gd name="connsiteX2" fmla="*/ 4759172 w 4778010"/>
              <a:gd name="connsiteY2" fmla="*/ 1773180 h 4846926"/>
              <a:gd name="connsiteX3" fmla="*/ 4390953 w 4778010"/>
              <a:gd name="connsiteY3" fmla="*/ 3805644 h 4846926"/>
              <a:gd name="connsiteX4" fmla="*/ 3343914 w 4778010"/>
              <a:gd name="connsiteY4" fmla="*/ 4712128 h 4846926"/>
              <a:gd name="connsiteX5" fmla="*/ 1113673 w 4778010"/>
              <a:gd name="connsiteY5" fmla="*/ 4467947 h 4846926"/>
              <a:gd name="connsiteX6" fmla="*/ 39717 w 4778010"/>
              <a:gd name="connsiteY6" fmla="*/ 3101178 h 4846926"/>
              <a:gd name="connsiteX7" fmla="*/ 506449 w 4778010"/>
              <a:gd name="connsiteY7" fmla="*/ 740383 h 4846926"/>
              <a:gd name="connsiteX8" fmla="*/ 2484014 w 4778010"/>
              <a:gd name="connsiteY8" fmla="*/ 0 h 4846926"/>
              <a:gd name="connsiteX0" fmla="*/ 2484014 w 4782503"/>
              <a:gd name="connsiteY0" fmla="*/ 0 h 4846926"/>
              <a:gd name="connsiteX1" fmla="*/ 3890904 w 4782503"/>
              <a:gd name="connsiteY1" fmla="*/ 437433 h 4846926"/>
              <a:gd name="connsiteX2" fmla="*/ 4759172 w 4782503"/>
              <a:gd name="connsiteY2" fmla="*/ 1773180 h 4846926"/>
              <a:gd name="connsiteX3" fmla="*/ 4450482 w 4782503"/>
              <a:gd name="connsiteY3" fmla="*/ 3688481 h 4846926"/>
              <a:gd name="connsiteX4" fmla="*/ 3343914 w 4782503"/>
              <a:gd name="connsiteY4" fmla="*/ 4712128 h 4846926"/>
              <a:gd name="connsiteX5" fmla="*/ 1113673 w 4782503"/>
              <a:gd name="connsiteY5" fmla="*/ 4467947 h 4846926"/>
              <a:gd name="connsiteX6" fmla="*/ 39717 w 4782503"/>
              <a:gd name="connsiteY6" fmla="*/ 3101178 h 4846926"/>
              <a:gd name="connsiteX7" fmla="*/ 506449 w 4782503"/>
              <a:gd name="connsiteY7" fmla="*/ 740383 h 4846926"/>
              <a:gd name="connsiteX8" fmla="*/ 2484014 w 4782503"/>
              <a:gd name="connsiteY8" fmla="*/ 0 h 4846926"/>
              <a:gd name="connsiteX0" fmla="*/ 2484014 w 4784889"/>
              <a:gd name="connsiteY0" fmla="*/ 0 h 4846926"/>
              <a:gd name="connsiteX1" fmla="*/ 3890904 w 4784889"/>
              <a:gd name="connsiteY1" fmla="*/ 437433 h 4846926"/>
              <a:gd name="connsiteX2" fmla="*/ 4759172 w 4784889"/>
              <a:gd name="connsiteY2" fmla="*/ 1773180 h 4846926"/>
              <a:gd name="connsiteX3" fmla="*/ 4474294 w 4784889"/>
              <a:gd name="connsiteY3" fmla="*/ 3676361 h 4846926"/>
              <a:gd name="connsiteX4" fmla="*/ 3343914 w 4784889"/>
              <a:gd name="connsiteY4" fmla="*/ 4712128 h 4846926"/>
              <a:gd name="connsiteX5" fmla="*/ 1113673 w 4784889"/>
              <a:gd name="connsiteY5" fmla="*/ 4467947 h 4846926"/>
              <a:gd name="connsiteX6" fmla="*/ 39717 w 4784889"/>
              <a:gd name="connsiteY6" fmla="*/ 3101178 h 4846926"/>
              <a:gd name="connsiteX7" fmla="*/ 506449 w 4784889"/>
              <a:gd name="connsiteY7" fmla="*/ 740383 h 4846926"/>
              <a:gd name="connsiteX8" fmla="*/ 2484014 w 4784889"/>
              <a:gd name="connsiteY8" fmla="*/ 0 h 4846926"/>
              <a:gd name="connsiteX0" fmla="*/ 2484014 w 4784889"/>
              <a:gd name="connsiteY0" fmla="*/ 0 h 4860980"/>
              <a:gd name="connsiteX1" fmla="*/ 3890904 w 4784889"/>
              <a:gd name="connsiteY1" fmla="*/ 437433 h 4860980"/>
              <a:gd name="connsiteX2" fmla="*/ 4759172 w 4784889"/>
              <a:gd name="connsiteY2" fmla="*/ 1773180 h 4860980"/>
              <a:gd name="connsiteX3" fmla="*/ 4474294 w 4784889"/>
              <a:gd name="connsiteY3" fmla="*/ 3676361 h 4860980"/>
              <a:gd name="connsiteX4" fmla="*/ 3343914 w 4784889"/>
              <a:gd name="connsiteY4" fmla="*/ 4712128 h 4860980"/>
              <a:gd name="connsiteX5" fmla="*/ 1097799 w 4784889"/>
              <a:gd name="connsiteY5" fmla="*/ 4524510 h 4860980"/>
              <a:gd name="connsiteX6" fmla="*/ 39717 w 4784889"/>
              <a:gd name="connsiteY6" fmla="*/ 3101178 h 4860980"/>
              <a:gd name="connsiteX7" fmla="*/ 506449 w 4784889"/>
              <a:gd name="connsiteY7" fmla="*/ 740383 h 4860980"/>
              <a:gd name="connsiteX8" fmla="*/ 2484014 w 4784889"/>
              <a:gd name="connsiteY8" fmla="*/ 0 h 4860980"/>
              <a:gd name="connsiteX0" fmla="*/ 2484014 w 4783308"/>
              <a:gd name="connsiteY0" fmla="*/ 0 h 4860981"/>
              <a:gd name="connsiteX1" fmla="*/ 3890904 w 4783308"/>
              <a:gd name="connsiteY1" fmla="*/ 437433 h 4860981"/>
              <a:gd name="connsiteX2" fmla="*/ 4759172 w 4783308"/>
              <a:gd name="connsiteY2" fmla="*/ 1773180 h 4860981"/>
              <a:gd name="connsiteX3" fmla="*/ 4474294 w 4783308"/>
              <a:gd name="connsiteY3" fmla="*/ 3676361 h 4860981"/>
              <a:gd name="connsiteX4" fmla="*/ 3443129 w 4783308"/>
              <a:gd name="connsiteY4" fmla="*/ 4712129 h 4860981"/>
              <a:gd name="connsiteX5" fmla="*/ 1097799 w 4783308"/>
              <a:gd name="connsiteY5" fmla="*/ 4524510 h 4860981"/>
              <a:gd name="connsiteX6" fmla="*/ 39717 w 4783308"/>
              <a:gd name="connsiteY6" fmla="*/ 3101178 h 4860981"/>
              <a:gd name="connsiteX7" fmla="*/ 506449 w 4783308"/>
              <a:gd name="connsiteY7" fmla="*/ 740383 h 4860981"/>
              <a:gd name="connsiteX8" fmla="*/ 2484014 w 4783308"/>
              <a:gd name="connsiteY8" fmla="*/ 0 h 4860981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532073 w 4784141"/>
              <a:gd name="connsiteY0" fmla="*/ 0 h 4773425"/>
              <a:gd name="connsiteX1" fmla="*/ 3891737 w 4784141"/>
              <a:gd name="connsiteY1" fmla="*/ 389356 h 4773425"/>
              <a:gd name="connsiteX2" fmla="*/ 4760005 w 4784141"/>
              <a:gd name="connsiteY2" fmla="*/ 1725103 h 4773425"/>
              <a:gd name="connsiteX3" fmla="*/ 4475127 w 4784141"/>
              <a:gd name="connsiteY3" fmla="*/ 3628284 h 4773425"/>
              <a:gd name="connsiteX4" fmla="*/ 3443962 w 4784141"/>
              <a:gd name="connsiteY4" fmla="*/ 4664052 h 4773425"/>
              <a:gd name="connsiteX5" fmla="*/ 1098632 w 4784141"/>
              <a:gd name="connsiteY5" fmla="*/ 4476433 h 4773425"/>
              <a:gd name="connsiteX6" fmla="*/ 40550 w 4784141"/>
              <a:gd name="connsiteY6" fmla="*/ 3053101 h 4773425"/>
              <a:gd name="connsiteX7" fmla="*/ 507282 w 4784141"/>
              <a:gd name="connsiteY7" fmla="*/ 692306 h 4773425"/>
              <a:gd name="connsiteX8" fmla="*/ 2532073 w 4784141"/>
              <a:gd name="connsiteY8" fmla="*/ 0 h 4773425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58783 w 4784614"/>
              <a:gd name="connsiteY0" fmla="*/ 525 h 4757924"/>
              <a:gd name="connsiteX1" fmla="*/ 3892210 w 4784614"/>
              <a:gd name="connsiteY1" fmla="*/ 373855 h 4757924"/>
              <a:gd name="connsiteX2" fmla="*/ 4760478 w 4784614"/>
              <a:gd name="connsiteY2" fmla="*/ 1709602 h 4757924"/>
              <a:gd name="connsiteX3" fmla="*/ 4475600 w 4784614"/>
              <a:gd name="connsiteY3" fmla="*/ 3612783 h 4757924"/>
              <a:gd name="connsiteX4" fmla="*/ 3444435 w 4784614"/>
              <a:gd name="connsiteY4" fmla="*/ 4648551 h 4757924"/>
              <a:gd name="connsiteX5" fmla="*/ 1099105 w 4784614"/>
              <a:gd name="connsiteY5" fmla="*/ 4460932 h 4757924"/>
              <a:gd name="connsiteX6" fmla="*/ 41023 w 4784614"/>
              <a:gd name="connsiteY6" fmla="*/ 3037600 h 4757924"/>
              <a:gd name="connsiteX7" fmla="*/ 507755 w 4784614"/>
              <a:gd name="connsiteY7" fmla="*/ 676805 h 4757924"/>
              <a:gd name="connsiteX8" fmla="*/ 2558783 w 4784614"/>
              <a:gd name="connsiteY8" fmla="*/ 525 h 4757924"/>
              <a:gd name="connsiteX0" fmla="*/ 2558783 w 4784614"/>
              <a:gd name="connsiteY0" fmla="*/ 408 h 4757807"/>
              <a:gd name="connsiteX1" fmla="*/ 3907953 w 4784614"/>
              <a:gd name="connsiteY1" fmla="*/ 443183 h 4757807"/>
              <a:gd name="connsiteX2" fmla="*/ 4760478 w 4784614"/>
              <a:gd name="connsiteY2" fmla="*/ 1709485 h 4757807"/>
              <a:gd name="connsiteX3" fmla="*/ 4475600 w 4784614"/>
              <a:gd name="connsiteY3" fmla="*/ 3612666 h 4757807"/>
              <a:gd name="connsiteX4" fmla="*/ 3444435 w 4784614"/>
              <a:gd name="connsiteY4" fmla="*/ 4648434 h 4757807"/>
              <a:gd name="connsiteX5" fmla="*/ 1099105 w 4784614"/>
              <a:gd name="connsiteY5" fmla="*/ 4460815 h 4757807"/>
              <a:gd name="connsiteX6" fmla="*/ 41023 w 4784614"/>
              <a:gd name="connsiteY6" fmla="*/ 3037483 h 4757807"/>
              <a:gd name="connsiteX7" fmla="*/ 507755 w 4784614"/>
              <a:gd name="connsiteY7" fmla="*/ 676688 h 4757807"/>
              <a:gd name="connsiteX8" fmla="*/ 2558783 w 4784614"/>
              <a:gd name="connsiteY8" fmla="*/ 408 h 4757807"/>
              <a:gd name="connsiteX0" fmla="*/ 2558783 w 4778827"/>
              <a:gd name="connsiteY0" fmla="*/ 408 h 5085392"/>
              <a:gd name="connsiteX1" fmla="*/ 3907953 w 4778827"/>
              <a:gd name="connsiteY1" fmla="*/ 443183 h 5085392"/>
              <a:gd name="connsiteX2" fmla="*/ 4760478 w 4778827"/>
              <a:gd name="connsiteY2" fmla="*/ 1709485 h 5085392"/>
              <a:gd name="connsiteX3" fmla="*/ 4475600 w 4778827"/>
              <a:gd name="connsiteY3" fmla="*/ 3612666 h 5085392"/>
              <a:gd name="connsiteX4" fmla="*/ 3925643 w 4778827"/>
              <a:gd name="connsiteY4" fmla="*/ 5027118 h 5085392"/>
              <a:gd name="connsiteX5" fmla="*/ 1099105 w 4778827"/>
              <a:gd name="connsiteY5" fmla="*/ 4460815 h 5085392"/>
              <a:gd name="connsiteX6" fmla="*/ 41023 w 4778827"/>
              <a:gd name="connsiteY6" fmla="*/ 3037483 h 5085392"/>
              <a:gd name="connsiteX7" fmla="*/ 507755 w 4778827"/>
              <a:gd name="connsiteY7" fmla="*/ 676688 h 5085392"/>
              <a:gd name="connsiteX8" fmla="*/ 2558783 w 4778827"/>
              <a:gd name="connsiteY8" fmla="*/ 408 h 5085392"/>
              <a:gd name="connsiteX0" fmla="*/ 2558783 w 4801077"/>
              <a:gd name="connsiteY0" fmla="*/ 408 h 5085392"/>
              <a:gd name="connsiteX1" fmla="*/ 3907953 w 4801077"/>
              <a:gd name="connsiteY1" fmla="*/ 443183 h 5085392"/>
              <a:gd name="connsiteX2" fmla="*/ 4760478 w 4801077"/>
              <a:gd name="connsiteY2" fmla="*/ 1709485 h 5085392"/>
              <a:gd name="connsiteX3" fmla="*/ 4651817 w 4801077"/>
              <a:gd name="connsiteY3" fmla="*/ 4122731 h 5085392"/>
              <a:gd name="connsiteX4" fmla="*/ 3925643 w 4801077"/>
              <a:gd name="connsiteY4" fmla="*/ 5027118 h 5085392"/>
              <a:gd name="connsiteX5" fmla="*/ 1099105 w 4801077"/>
              <a:gd name="connsiteY5" fmla="*/ 4460815 h 5085392"/>
              <a:gd name="connsiteX6" fmla="*/ 41023 w 4801077"/>
              <a:gd name="connsiteY6" fmla="*/ 3037483 h 5085392"/>
              <a:gd name="connsiteX7" fmla="*/ 507755 w 4801077"/>
              <a:gd name="connsiteY7" fmla="*/ 676688 h 5085392"/>
              <a:gd name="connsiteX8" fmla="*/ 2558783 w 4801077"/>
              <a:gd name="connsiteY8" fmla="*/ 408 h 5085392"/>
              <a:gd name="connsiteX0" fmla="*/ 2558783 w 4801811"/>
              <a:gd name="connsiteY0" fmla="*/ 408 h 5281687"/>
              <a:gd name="connsiteX1" fmla="*/ 3907953 w 4801811"/>
              <a:gd name="connsiteY1" fmla="*/ 443183 h 5281687"/>
              <a:gd name="connsiteX2" fmla="*/ 4760478 w 4801811"/>
              <a:gd name="connsiteY2" fmla="*/ 1709485 h 5281687"/>
              <a:gd name="connsiteX3" fmla="*/ 4651817 w 4801811"/>
              <a:gd name="connsiteY3" fmla="*/ 4122731 h 5281687"/>
              <a:gd name="connsiteX4" fmla="*/ 3905311 w 4801811"/>
              <a:gd name="connsiteY4" fmla="*/ 5235782 h 5281687"/>
              <a:gd name="connsiteX5" fmla="*/ 1099105 w 4801811"/>
              <a:gd name="connsiteY5" fmla="*/ 4460815 h 5281687"/>
              <a:gd name="connsiteX6" fmla="*/ 41023 w 4801811"/>
              <a:gd name="connsiteY6" fmla="*/ 3037483 h 5281687"/>
              <a:gd name="connsiteX7" fmla="*/ 507755 w 4801811"/>
              <a:gd name="connsiteY7" fmla="*/ 676688 h 5281687"/>
              <a:gd name="connsiteX8" fmla="*/ 2558783 w 4801811"/>
              <a:gd name="connsiteY8" fmla="*/ 408 h 5281687"/>
              <a:gd name="connsiteX0" fmla="*/ 2555058 w 4798086"/>
              <a:gd name="connsiteY0" fmla="*/ 408 h 5281687"/>
              <a:gd name="connsiteX1" fmla="*/ 3904228 w 4798086"/>
              <a:gd name="connsiteY1" fmla="*/ 443183 h 5281687"/>
              <a:gd name="connsiteX2" fmla="*/ 4756753 w 4798086"/>
              <a:gd name="connsiteY2" fmla="*/ 1709485 h 5281687"/>
              <a:gd name="connsiteX3" fmla="*/ 4648092 w 4798086"/>
              <a:gd name="connsiteY3" fmla="*/ 4122731 h 5281687"/>
              <a:gd name="connsiteX4" fmla="*/ 3901586 w 4798086"/>
              <a:gd name="connsiteY4" fmla="*/ 5235782 h 5281687"/>
              <a:gd name="connsiteX5" fmla="*/ 1095380 w 4798086"/>
              <a:gd name="connsiteY5" fmla="*/ 4460815 h 5281687"/>
              <a:gd name="connsiteX6" fmla="*/ 37298 w 4798086"/>
              <a:gd name="connsiteY6" fmla="*/ 3037483 h 5281687"/>
              <a:gd name="connsiteX7" fmla="*/ 537918 w 4798086"/>
              <a:gd name="connsiteY7" fmla="*/ 437112 h 5281687"/>
              <a:gd name="connsiteX8" fmla="*/ 2555058 w 4798086"/>
              <a:gd name="connsiteY8" fmla="*/ 408 h 5281687"/>
              <a:gd name="connsiteX0" fmla="*/ 2417484 w 4796063"/>
              <a:gd name="connsiteY0" fmla="*/ 237 h 5505635"/>
              <a:gd name="connsiteX1" fmla="*/ 3902205 w 4796063"/>
              <a:gd name="connsiteY1" fmla="*/ 667131 h 5505635"/>
              <a:gd name="connsiteX2" fmla="*/ 4754730 w 4796063"/>
              <a:gd name="connsiteY2" fmla="*/ 1933433 h 5505635"/>
              <a:gd name="connsiteX3" fmla="*/ 4646069 w 4796063"/>
              <a:gd name="connsiteY3" fmla="*/ 4346679 h 5505635"/>
              <a:gd name="connsiteX4" fmla="*/ 3899563 w 4796063"/>
              <a:gd name="connsiteY4" fmla="*/ 5459730 h 5505635"/>
              <a:gd name="connsiteX5" fmla="*/ 1093357 w 4796063"/>
              <a:gd name="connsiteY5" fmla="*/ 4684763 h 5505635"/>
              <a:gd name="connsiteX6" fmla="*/ 35275 w 4796063"/>
              <a:gd name="connsiteY6" fmla="*/ 3261431 h 5505635"/>
              <a:gd name="connsiteX7" fmla="*/ 535895 w 4796063"/>
              <a:gd name="connsiteY7" fmla="*/ 661060 h 5505635"/>
              <a:gd name="connsiteX8" fmla="*/ 2417484 w 4796063"/>
              <a:gd name="connsiteY8" fmla="*/ 237 h 5505635"/>
              <a:gd name="connsiteX0" fmla="*/ 2417484 w 4796063"/>
              <a:gd name="connsiteY0" fmla="*/ 237 h 5505635"/>
              <a:gd name="connsiteX1" fmla="*/ 3902205 w 4796063"/>
              <a:gd name="connsiteY1" fmla="*/ 667131 h 5505635"/>
              <a:gd name="connsiteX2" fmla="*/ 4754730 w 4796063"/>
              <a:gd name="connsiteY2" fmla="*/ 1933433 h 5505635"/>
              <a:gd name="connsiteX3" fmla="*/ 4646069 w 4796063"/>
              <a:gd name="connsiteY3" fmla="*/ 4346679 h 5505635"/>
              <a:gd name="connsiteX4" fmla="*/ 3899563 w 4796063"/>
              <a:gd name="connsiteY4" fmla="*/ 5459730 h 5505635"/>
              <a:gd name="connsiteX5" fmla="*/ 1093357 w 4796063"/>
              <a:gd name="connsiteY5" fmla="*/ 4684763 h 5505635"/>
              <a:gd name="connsiteX6" fmla="*/ 35275 w 4796063"/>
              <a:gd name="connsiteY6" fmla="*/ 3261431 h 5505635"/>
              <a:gd name="connsiteX7" fmla="*/ 535895 w 4796063"/>
              <a:gd name="connsiteY7" fmla="*/ 661060 h 5505635"/>
              <a:gd name="connsiteX8" fmla="*/ 2417484 w 4796063"/>
              <a:gd name="connsiteY8" fmla="*/ 237 h 5505635"/>
              <a:gd name="connsiteX0" fmla="*/ 2486248 w 4797051"/>
              <a:gd name="connsiteY0" fmla="*/ 309 h 5382055"/>
              <a:gd name="connsiteX1" fmla="*/ 3903193 w 4797051"/>
              <a:gd name="connsiteY1" fmla="*/ 543551 h 5382055"/>
              <a:gd name="connsiteX2" fmla="*/ 4755718 w 4797051"/>
              <a:gd name="connsiteY2" fmla="*/ 1809853 h 5382055"/>
              <a:gd name="connsiteX3" fmla="*/ 4647057 w 4797051"/>
              <a:gd name="connsiteY3" fmla="*/ 4223099 h 5382055"/>
              <a:gd name="connsiteX4" fmla="*/ 3900551 w 4797051"/>
              <a:gd name="connsiteY4" fmla="*/ 5336150 h 5382055"/>
              <a:gd name="connsiteX5" fmla="*/ 1094345 w 4797051"/>
              <a:gd name="connsiteY5" fmla="*/ 4561183 h 5382055"/>
              <a:gd name="connsiteX6" fmla="*/ 36263 w 4797051"/>
              <a:gd name="connsiteY6" fmla="*/ 3137851 h 5382055"/>
              <a:gd name="connsiteX7" fmla="*/ 536883 w 4797051"/>
              <a:gd name="connsiteY7" fmla="*/ 537480 h 5382055"/>
              <a:gd name="connsiteX8" fmla="*/ 2486248 w 4797051"/>
              <a:gd name="connsiteY8" fmla="*/ 309 h 5382055"/>
              <a:gd name="connsiteX0" fmla="*/ 2478737 w 4789540"/>
              <a:gd name="connsiteY0" fmla="*/ 309 h 5382055"/>
              <a:gd name="connsiteX1" fmla="*/ 3895682 w 4789540"/>
              <a:gd name="connsiteY1" fmla="*/ 543551 h 5382055"/>
              <a:gd name="connsiteX2" fmla="*/ 4748207 w 4789540"/>
              <a:gd name="connsiteY2" fmla="*/ 1809853 h 5382055"/>
              <a:gd name="connsiteX3" fmla="*/ 4639546 w 4789540"/>
              <a:gd name="connsiteY3" fmla="*/ 4223099 h 5382055"/>
              <a:gd name="connsiteX4" fmla="*/ 3893040 w 4789540"/>
              <a:gd name="connsiteY4" fmla="*/ 5336150 h 5382055"/>
              <a:gd name="connsiteX5" fmla="*/ 1086834 w 4789540"/>
              <a:gd name="connsiteY5" fmla="*/ 4561183 h 5382055"/>
              <a:gd name="connsiteX6" fmla="*/ 28752 w 4789540"/>
              <a:gd name="connsiteY6" fmla="*/ 3137851 h 5382055"/>
              <a:gd name="connsiteX7" fmla="*/ 529372 w 4789540"/>
              <a:gd name="connsiteY7" fmla="*/ 537480 h 5382055"/>
              <a:gd name="connsiteX8" fmla="*/ 2478737 w 4789540"/>
              <a:gd name="connsiteY8" fmla="*/ 309 h 5382055"/>
              <a:gd name="connsiteX0" fmla="*/ 2478737 w 4789540"/>
              <a:gd name="connsiteY0" fmla="*/ 161 h 5381907"/>
              <a:gd name="connsiteX1" fmla="*/ 4397222 w 4789540"/>
              <a:gd name="connsiteY1" fmla="*/ 922088 h 5381907"/>
              <a:gd name="connsiteX2" fmla="*/ 4748207 w 4789540"/>
              <a:gd name="connsiteY2" fmla="*/ 1809705 h 5381907"/>
              <a:gd name="connsiteX3" fmla="*/ 4639546 w 4789540"/>
              <a:gd name="connsiteY3" fmla="*/ 4222951 h 5381907"/>
              <a:gd name="connsiteX4" fmla="*/ 3893040 w 4789540"/>
              <a:gd name="connsiteY4" fmla="*/ 5336002 h 5381907"/>
              <a:gd name="connsiteX5" fmla="*/ 1086834 w 4789540"/>
              <a:gd name="connsiteY5" fmla="*/ 4561035 h 5381907"/>
              <a:gd name="connsiteX6" fmla="*/ 28752 w 4789540"/>
              <a:gd name="connsiteY6" fmla="*/ 3137703 h 5381907"/>
              <a:gd name="connsiteX7" fmla="*/ 529372 w 4789540"/>
              <a:gd name="connsiteY7" fmla="*/ 537332 h 5381907"/>
              <a:gd name="connsiteX8" fmla="*/ 2478737 w 4789540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285 h 5382031"/>
              <a:gd name="connsiteX1" fmla="*/ 4397222 w 4951182"/>
              <a:gd name="connsiteY1" fmla="*/ 922212 h 5382031"/>
              <a:gd name="connsiteX2" fmla="*/ 4931201 w 4951182"/>
              <a:gd name="connsiteY2" fmla="*/ 2412633 h 5382031"/>
              <a:gd name="connsiteX3" fmla="*/ 4639546 w 4951182"/>
              <a:gd name="connsiteY3" fmla="*/ 4223075 h 5382031"/>
              <a:gd name="connsiteX4" fmla="*/ 3893040 w 4951182"/>
              <a:gd name="connsiteY4" fmla="*/ 5336126 h 5382031"/>
              <a:gd name="connsiteX5" fmla="*/ 1086834 w 4951182"/>
              <a:gd name="connsiteY5" fmla="*/ 4561159 h 5382031"/>
              <a:gd name="connsiteX6" fmla="*/ 28752 w 4951182"/>
              <a:gd name="connsiteY6" fmla="*/ 3137827 h 5382031"/>
              <a:gd name="connsiteX7" fmla="*/ 529372 w 4951182"/>
              <a:gd name="connsiteY7" fmla="*/ 537456 h 5382031"/>
              <a:gd name="connsiteX8" fmla="*/ 2478737 w 4951182"/>
              <a:gd name="connsiteY8" fmla="*/ 285 h 5382031"/>
              <a:gd name="connsiteX0" fmla="*/ 2478737 w 4951182"/>
              <a:gd name="connsiteY0" fmla="*/ 277 h 5382023"/>
              <a:gd name="connsiteX1" fmla="*/ 4288781 w 4951182"/>
              <a:gd name="connsiteY1" fmla="*/ 937661 h 5382023"/>
              <a:gd name="connsiteX2" fmla="*/ 4931201 w 4951182"/>
              <a:gd name="connsiteY2" fmla="*/ 2412625 h 5382023"/>
              <a:gd name="connsiteX3" fmla="*/ 4639546 w 4951182"/>
              <a:gd name="connsiteY3" fmla="*/ 4223067 h 5382023"/>
              <a:gd name="connsiteX4" fmla="*/ 3893040 w 4951182"/>
              <a:gd name="connsiteY4" fmla="*/ 5336118 h 5382023"/>
              <a:gd name="connsiteX5" fmla="*/ 1086834 w 4951182"/>
              <a:gd name="connsiteY5" fmla="*/ 4561151 h 5382023"/>
              <a:gd name="connsiteX6" fmla="*/ 28752 w 4951182"/>
              <a:gd name="connsiteY6" fmla="*/ 3137819 h 5382023"/>
              <a:gd name="connsiteX7" fmla="*/ 529372 w 4951182"/>
              <a:gd name="connsiteY7" fmla="*/ 537448 h 5382023"/>
              <a:gd name="connsiteX8" fmla="*/ 2478737 w 4951182"/>
              <a:gd name="connsiteY8" fmla="*/ 277 h 5382023"/>
              <a:gd name="connsiteX0" fmla="*/ 2478737 w 4950052"/>
              <a:gd name="connsiteY0" fmla="*/ 277 h 5250502"/>
              <a:gd name="connsiteX1" fmla="*/ 4288781 w 4950052"/>
              <a:gd name="connsiteY1" fmla="*/ 937661 h 5250502"/>
              <a:gd name="connsiteX2" fmla="*/ 4931201 w 4950052"/>
              <a:gd name="connsiteY2" fmla="*/ 2412625 h 5250502"/>
              <a:gd name="connsiteX3" fmla="*/ 4639546 w 4950052"/>
              <a:gd name="connsiteY3" fmla="*/ 4223067 h 5250502"/>
              <a:gd name="connsiteX4" fmla="*/ 4001481 w 4950052"/>
              <a:gd name="connsiteY4" fmla="*/ 5197009 h 5250502"/>
              <a:gd name="connsiteX5" fmla="*/ 1086834 w 4950052"/>
              <a:gd name="connsiteY5" fmla="*/ 4561151 h 5250502"/>
              <a:gd name="connsiteX6" fmla="*/ 28752 w 4950052"/>
              <a:gd name="connsiteY6" fmla="*/ 3137819 h 5250502"/>
              <a:gd name="connsiteX7" fmla="*/ 529372 w 4950052"/>
              <a:gd name="connsiteY7" fmla="*/ 537448 h 5250502"/>
              <a:gd name="connsiteX8" fmla="*/ 2478737 w 4950052"/>
              <a:gd name="connsiteY8" fmla="*/ 277 h 5250502"/>
              <a:gd name="connsiteX0" fmla="*/ 2478737 w 4942166"/>
              <a:gd name="connsiteY0" fmla="*/ 277 h 5250502"/>
              <a:gd name="connsiteX1" fmla="*/ 4288781 w 4942166"/>
              <a:gd name="connsiteY1" fmla="*/ 937661 h 5250502"/>
              <a:gd name="connsiteX2" fmla="*/ 4931201 w 4942166"/>
              <a:gd name="connsiteY2" fmla="*/ 2412625 h 5250502"/>
              <a:gd name="connsiteX3" fmla="*/ 4639546 w 4942166"/>
              <a:gd name="connsiteY3" fmla="*/ 4223067 h 5250502"/>
              <a:gd name="connsiteX4" fmla="*/ 4001481 w 4942166"/>
              <a:gd name="connsiteY4" fmla="*/ 5197009 h 5250502"/>
              <a:gd name="connsiteX5" fmla="*/ 1086834 w 4942166"/>
              <a:gd name="connsiteY5" fmla="*/ 4561151 h 5250502"/>
              <a:gd name="connsiteX6" fmla="*/ 28752 w 4942166"/>
              <a:gd name="connsiteY6" fmla="*/ 3137819 h 5250502"/>
              <a:gd name="connsiteX7" fmla="*/ 529372 w 4942166"/>
              <a:gd name="connsiteY7" fmla="*/ 537448 h 5250502"/>
              <a:gd name="connsiteX8" fmla="*/ 2478737 w 4942166"/>
              <a:gd name="connsiteY8" fmla="*/ 277 h 5250502"/>
              <a:gd name="connsiteX0" fmla="*/ 2478737 w 4931201"/>
              <a:gd name="connsiteY0" fmla="*/ 277 h 5250502"/>
              <a:gd name="connsiteX1" fmla="*/ 4288781 w 4931201"/>
              <a:gd name="connsiteY1" fmla="*/ 937661 h 5250502"/>
              <a:gd name="connsiteX2" fmla="*/ 4931201 w 4931201"/>
              <a:gd name="connsiteY2" fmla="*/ 2412625 h 5250502"/>
              <a:gd name="connsiteX3" fmla="*/ 4639546 w 4931201"/>
              <a:gd name="connsiteY3" fmla="*/ 4223067 h 5250502"/>
              <a:gd name="connsiteX4" fmla="*/ 4001481 w 4931201"/>
              <a:gd name="connsiteY4" fmla="*/ 5197009 h 5250502"/>
              <a:gd name="connsiteX5" fmla="*/ 1086834 w 4931201"/>
              <a:gd name="connsiteY5" fmla="*/ 4561151 h 5250502"/>
              <a:gd name="connsiteX6" fmla="*/ 28752 w 4931201"/>
              <a:gd name="connsiteY6" fmla="*/ 3137819 h 5250502"/>
              <a:gd name="connsiteX7" fmla="*/ 529372 w 4931201"/>
              <a:gd name="connsiteY7" fmla="*/ 537448 h 5250502"/>
              <a:gd name="connsiteX8" fmla="*/ 2478737 w 4931201"/>
              <a:gd name="connsiteY8" fmla="*/ 277 h 5250502"/>
              <a:gd name="connsiteX0" fmla="*/ 2478737 w 4859887"/>
              <a:gd name="connsiteY0" fmla="*/ 277 h 5250502"/>
              <a:gd name="connsiteX1" fmla="*/ 4288781 w 4859887"/>
              <a:gd name="connsiteY1" fmla="*/ 937661 h 5250502"/>
              <a:gd name="connsiteX2" fmla="*/ 4859887 w 4859887"/>
              <a:gd name="connsiteY2" fmla="*/ 2384279 h 5250502"/>
              <a:gd name="connsiteX3" fmla="*/ 4639546 w 4859887"/>
              <a:gd name="connsiteY3" fmla="*/ 4223067 h 5250502"/>
              <a:gd name="connsiteX4" fmla="*/ 4001481 w 4859887"/>
              <a:gd name="connsiteY4" fmla="*/ 5197009 h 5250502"/>
              <a:gd name="connsiteX5" fmla="*/ 1086834 w 4859887"/>
              <a:gd name="connsiteY5" fmla="*/ 4561151 h 5250502"/>
              <a:gd name="connsiteX6" fmla="*/ 28752 w 4859887"/>
              <a:gd name="connsiteY6" fmla="*/ 3137819 h 5250502"/>
              <a:gd name="connsiteX7" fmla="*/ 529372 w 4859887"/>
              <a:gd name="connsiteY7" fmla="*/ 537448 h 5250502"/>
              <a:gd name="connsiteX8" fmla="*/ 2478737 w 4859887"/>
              <a:gd name="connsiteY8" fmla="*/ 277 h 5250502"/>
              <a:gd name="connsiteX0" fmla="*/ 2478737 w 4859887"/>
              <a:gd name="connsiteY0" fmla="*/ 238 h 5250463"/>
              <a:gd name="connsiteX1" fmla="*/ 4171860 w 4859887"/>
              <a:gd name="connsiteY1" fmla="*/ 1012257 h 5250463"/>
              <a:gd name="connsiteX2" fmla="*/ 4859887 w 4859887"/>
              <a:gd name="connsiteY2" fmla="*/ 2384240 h 5250463"/>
              <a:gd name="connsiteX3" fmla="*/ 4639546 w 4859887"/>
              <a:gd name="connsiteY3" fmla="*/ 4223028 h 5250463"/>
              <a:gd name="connsiteX4" fmla="*/ 4001481 w 4859887"/>
              <a:gd name="connsiteY4" fmla="*/ 5196970 h 5250463"/>
              <a:gd name="connsiteX5" fmla="*/ 1086834 w 4859887"/>
              <a:gd name="connsiteY5" fmla="*/ 4561112 h 5250463"/>
              <a:gd name="connsiteX6" fmla="*/ 28752 w 4859887"/>
              <a:gd name="connsiteY6" fmla="*/ 3137780 h 5250463"/>
              <a:gd name="connsiteX7" fmla="*/ 529372 w 4859887"/>
              <a:gd name="connsiteY7" fmla="*/ 537409 h 5250463"/>
              <a:gd name="connsiteX8" fmla="*/ 2478737 w 4859887"/>
              <a:gd name="connsiteY8" fmla="*/ 238 h 5250463"/>
              <a:gd name="connsiteX0" fmla="*/ 2379364 w 4865880"/>
              <a:gd name="connsiteY0" fmla="*/ 266 h 5193853"/>
              <a:gd name="connsiteX1" fmla="*/ 4177853 w 4865880"/>
              <a:gd name="connsiteY1" fmla="*/ 955647 h 5193853"/>
              <a:gd name="connsiteX2" fmla="*/ 4865880 w 4865880"/>
              <a:gd name="connsiteY2" fmla="*/ 2327630 h 5193853"/>
              <a:gd name="connsiteX3" fmla="*/ 4645539 w 4865880"/>
              <a:gd name="connsiteY3" fmla="*/ 4166418 h 5193853"/>
              <a:gd name="connsiteX4" fmla="*/ 4007474 w 4865880"/>
              <a:gd name="connsiteY4" fmla="*/ 5140360 h 5193853"/>
              <a:gd name="connsiteX5" fmla="*/ 1092827 w 4865880"/>
              <a:gd name="connsiteY5" fmla="*/ 4504502 h 5193853"/>
              <a:gd name="connsiteX6" fmla="*/ 34745 w 4865880"/>
              <a:gd name="connsiteY6" fmla="*/ 3081170 h 5193853"/>
              <a:gd name="connsiteX7" fmla="*/ 535365 w 4865880"/>
              <a:gd name="connsiteY7" fmla="*/ 480799 h 5193853"/>
              <a:gd name="connsiteX8" fmla="*/ 2379364 w 4865880"/>
              <a:gd name="connsiteY8" fmla="*/ 266 h 5193853"/>
              <a:gd name="connsiteX0" fmla="*/ 2374524 w 4861040"/>
              <a:gd name="connsiteY0" fmla="*/ 266 h 5193853"/>
              <a:gd name="connsiteX1" fmla="*/ 4173013 w 4861040"/>
              <a:gd name="connsiteY1" fmla="*/ 955647 h 5193853"/>
              <a:gd name="connsiteX2" fmla="*/ 4861040 w 4861040"/>
              <a:gd name="connsiteY2" fmla="*/ 2327630 h 5193853"/>
              <a:gd name="connsiteX3" fmla="*/ 4640699 w 4861040"/>
              <a:gd name="connsiteY3" fmla="*/ 4166418 h 5193853"/>
              <a:gd name="connsiteX4" fmla="*/ 4002634 w 4861040"/>
              <a:gd name="connsiteY4" fmla="*/ 5140360 h 5193853"/>
              <a:gd name="connsiteX5" fmla="*/ 1087987 w 4861040"/>
              <a:gd name="connsiteY5" fmla="*/ 4504502 h 5193853"/>
              <a:gd name="connsiteX6" fmla="*/ 29905 w 4861040"/>
              <a:gd name="connsiteY6" fmla="*/ 3081170 h 5193853"/>
              <a:gd name="connsiteX7" fmla="*/ 530525 w 4861040"/>
              <a:gd name="connsiteY7" fmla="*/ 480799 h 5193853"/>
              <a:gd name="connsiteX8" fmla="*/ 2374524 w 4861040"/>
              <a:gd name="connsiteY8" fmla="*/ 266 h 5193853"/>
              <a:gd name="connsiteX0" fmla="*/ 2374524 w 4861040"/>
              <a:gd name="connsiteY0" fmla="*/ 266 h 5198945"/>
              <a:gd name="connsiteX1" fmla="*/ 4173013 w 4861040"/>
              <a:gd name="connsiteY1" fmla="*/ 955647 h 5198945"/>
              <a:gd name="connsiteX2" fmla="*/ 4861040 w 4861040"/>
              <a:gd name="connsiteY2" fmla="*/ 2327630 h 5198945"/>
              <a:gd name="connsiteX3" fmla="*/ 4640699 w 4861040"/>
              <a:gd name="connsiteY3" fmla="*/ 4166418 h 5198945"/>
              <a:gd name="connsiteX4" fmla="*/ 4002634 w 4861040"/>
              <a:gd name="connsiteY4" fmla="*/ 5140360 h 5198945"/>
              <a:gd name="connsiteX5" fmla="*/ 971544 w 4861040"/>
              <a:gd name="connsiteY5" fmla="*/ 4566776 h 5198945"/>
              <a:gd name="connsiteX6" fmla="*/ 29905 w 4861040"/>
              <a:gd name="connsiteY6" fmla="*/ 3081170 h 5198945"/>
              <a:gd name="connsiteX7" fmla="*/ 530525 w 4861040"/>
              <a:gd name="connsiteY7" fmla="*/ 480799 h 5198945"/>
              <a:gd name="connsiteX8" fmla="*/ 2374524 w 4861040"/>
              <a:gd name="connsiteY8" fmla="*/ 266 h 5198945"/>
              <a:gd name="connsiteX0" fmla="*/ 2374524 w 4861040"/>
              <a:gd name="connsiteY0" fmla="*/ 266 h 5413195"/>
              <a:gd name="connsiteX1" fmla="*/ 4173013 w 4861040"/>
              <a:gd name="connsiteY1" fmla="*/ 955647 h 5413195"/>
              <a:gd name="connsiteX2" fmla="*/ 4861040 w 4861040"/>
              <a:gd name="connsiteY2" fmla="*/ 2327630 h 5413195"/>
              <a:gd name="connsiteX3" fmla="*/ 4640699 w 4861040"/>
              <a:gd name="connsiteY3" fmla="*/ 4166418 h 5413195"/>
              <a:gd name="connsiteX4" fmla="*/ 3849039 w 4861040"/>
              <a:gd name="connsiteY4" fmla="*/ 5367963 h 5413195"/>
              <a:gd name="connsiteX5" fmla="*/ 971544 w 4861040"/>
              <a:gd name="connsiteY5" fmla="*/ 4566776 h 5413195"/>
              <a:gd name="connsiteX6" fmla="*/ 29905 w 4861040"/>
              <a:gd name="connsiteY6" fmla="*/ 3081170 h 5413195"/>
              <a:gd name="connsiteX7" fmla="*/ 530525 w 4861040"/>
              <a:gd name="connsiteY7" fmla="*/ 480799 h 5413195"/>
              <a:gd name="connsiteX8" fmla="*/ 2374524 w 4861040"/>
              <a:gd name="connsiteY8" fmla="*/ 266 h 5413195"/>
              <a:gd name="connsiteX0" fmla="*/ 2374524 w 4861040"/>
              <a:gd name="connsiteY0" fmla="*/ 266 h 5413195"/>
              <a:gd name="connsiteX1" fmla="*/ 4173013 w 4861040"/>
              <a:gd name="connsiteY1" fmla="*/ 955647 h 5413195"/>
              <a:gd name="connsiteX2" fmla="*/ 4861040 w 4861040"/>
              <a:gd name="connsiteY2" fmla="*/ 2327630 h 5413195"/>
              <a:gd name="connsiteX3" fmla="*/ 4522787 w 4861040"/>
              <a:gd name="connsiteY3" fmla="*/ 4172888 h 5413195"/>
              <a:gd name="connsiteX4" fmla="*/ 3849039 w 4861040"/>
              <a:gd name="connsiteY4" fmla="*/ 5367963 h 5413195"/>
              <a:gd name="connsiteX5" fmla="*/ 971544 w 4861040"/>
              <a:gd name="connsiteY5" fmla="*/ 4566776 h 5413195"/>
              <a:gd name="connsiteX6" fmla="*/ 29905 w 4861040"/>
              <a:gd name="connsiteY6" fmla="*/ 3081170 h 5413195"/>
              <a:gd name="connsiteX7" fmla="*/ 530525 w 4861040"/>
              <a:gd name="connsiteY7" fmla="*/ 480799 h 5413195"/>
              <a:gd name="connsiteX8" fmla="*/ 2374524 w 4861040"/>
              <a:gd name="connsiteY8" fmla="*/ 266 h 5413195"/>
              <a:gd name="connsiteX0" fmla="*/ 2374524 w 4861040"/>
              <a:gd name="connsiteY0" fmla="*/ 266 h 5392378"/>
              <a:gd name="connsiteX1" fmla="*/ 4173013 w 4861040"/>
              <a:gd name="connsiteY1" fmla="*/ 955647 h 5392378"/>
              <a:gd name="connsiteX2" fmla="*/ 4861040 w 4861040"/>
              <a:gd name="connsiteY2" fmla="*/ 2327630 h 5392378"/>
              <a:gd name="connsiteX3" fmla="*/ 4522787 w 4861040"/>
              <a:gd name="connsiteY3" fmla="*/ 4172888 h 5392378"/>
              <a:gd name="connsiteX4" fmla="*/ 3849039 w 4861040"/>
              <a:gd name="connsiteY4" fmla="*/ 5367963 h 5392378"/>
              <a:gd name="connsiteX5" fmla="*/ 971544 w 4861040"/>
              <a:gd name="connsiteY5" fmla="*/ 4566776 h 5392378"/>
              <a:gd name="connsiteX6" fmla="*/ 29905 w 4861040"/>
              <a:gd name="connsiteY6" fmla="*/ 3081170 h 5392378"/>
              <a:gd name="connsiteX7" fmla="*/ 530525 w 4861040"/>
              <a:gd name="connsiteY7" fmla="*/ 480799 h 5392378"/>
              <a:gd name="connsiteX8" fmla="*/ 2374524 w 4861040"/>
              <a:gd name="connsiteY8" fmla="*/ 266 h 5392378"/>
              <a:gd name="connsiteX0" fmla="*/ 2374524 w 4861040"/>
              <a:gd name="connsiteY0" fmla="*/ 266 h 5391869"/>
              <a:gd name="connsiteX1" fmla="*/ 4173013 w 4861040"/>
              <a:gd name="connsiteY1" fmla="*/ 955647 h 5391869"/>
              <a:gd name="connsiteX2" fmla="*/ 4861040 w 4861040"/>
              <a:gd name="connsiteY2" fmla="*/ 2327630 h 5391869"/>
              <a:gd name="connsiteX3" fmla="*/ 4522787 w 4861040"/>
              <a:gd name="connsiteY3" fmla="*/ 4172888 h 5391869"/>
              <a:gd name="connsiteX4" fmla="*/ 3849039 w 4861040"/>
              <a:gd name="connsiteY4" fmla="*/ 5367963 h 5391869"/>
              <a:gd name="connsiteX5" fmla="*/ 971544 w 4861040"/>
              <a:gd name="connsiteY5" fmla="*/ 4566776 h 5391869"/>
              <a:gd name="connsiteX6" fmla="*/ 29905 w 4861040"/>
              <a:gd name="connsiteY6" fmla="*/ 3081170 h 5391869"/>
              <a:gd name="connsiteX7" fmla="*/ 530525 w 4861040"/>
              <a:gd name="connsiteY7" fmla="*/ 480799 h 5391869"/>
              <a:gd name="connsiteX8" fmla="*/ 2374524 w 4861040"/>
              <a:gd name="connsiteY8" fmla="*/ 266 h 5391869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21484"/>
              <a:gd name="connsiteX1" fmla="*/ 4173013 w 4861040"/>
              <a:gd name="connsiteY1" fmla="*/ 955647 h 5321484"/>
              <a:gd name="connsiteX2" fmla="*/ 4861040 w 4861040"/>
              <a:gd name="connsiteY2" fmla="*/ 2327630 h 5321484"/>
              <a:gd name="connsiteX3" fmla="*/ 4522787 w 4861040"/>
              <a:gd name="connsiteY3" fmla="*/ 4172888 h 5321484"/>
              <a:gd name="connsiteX4" fmla="*/ 3636931 w 4861040"/>
              <a:gd name="connsiteY4" fmla="*/ 5295944 h 5321484"/>
              <a:gd name="connsiteX5" fmla="*/ 960009 w 4861040"/>
              <a:gd name="connsiteY5" fmla="*/ 4537301 h 5321484"/>
              <a:gd name="connsiteX6" fmla="*/ 29905 w 4861040"/>
              <a:gd name="connsiteY6" fmla="*/ 3081170 h 5321484"/>
              <a:gd name="connsiteX7" fmla="*/ 530525 w 4861040"/>
              <a:gd name="connsiteY7" fmla="*/ 480799 h 5321484"/>
              <a:gd name="connsiteX8" fmla="*/ 2374524 w 4861040"/>
              <a:gd name="connsiteY8" fmla="*/ 266 h 5321484"/>
              <a:gd name="connsiteX0" fmla="*/ 2374524 w 4861040"/>
              <a:gd name="connsiteY0" fmla="*/ 266 h 5278339"/>
              <a:gd name="connsiteX1" fmla="*/ 4173013 w 4861040"/>
              <a:gd name="connsiteY1" fmla="*/ 955647 h 5278339"/>
              <a:gd name="connsiteX2" fmla="*/ 4861040 w 4861040"/>
              <a:gd name="connsiteY2" fmla="*/ 2327630 h 5278339"/>
              <a:gd name="connsiteX3" fmla="*/ 4522787 w 4861040"/>
              <a:gd name="connsiteY3" fmla="*/ 4172888 h 5278339"/>
              <a:gd name="connsiteX4" fmla="*/ 3528378 w 4861040"/>
              <a:gd name="connsiteY4" fmla="*/ 5251295 h 5278339"/>
              <a:gd name="connsiteX5" fmla="*/ 960009 w 4861040"/>
              <a:gd name="connsiteY5" fmla="*/ 4537301 h 5278339"/>
              <a:gd name="connsiteX6" fmla="*/ 29905 w 4861040"/>
              <a:gd name="connsiteY6" fmla="*/ 3081170 h 5278339"/>
              <a:gd name="connsiteX7" fmla="*/ 530525 w 4861040"/>
              <a:gd name="connsiteY7" fmla="*/ 480799 h 5278339"/>
              <a:gd name="connsiteX8" fmla="*/ 2374524 w 4861040"/>
              <a:gd name="connsiteY8" fmla="*/ 266 h 5278339"/>
              <a:gd name="connsiteX0" fmla="*/ 2374524 w 4861040"/>
              <a:gd name="connsiteY0" fmla="*/ 266 h 5278339"/>
              <a:gd name="connsiteX1" fmla="*/ 4173013 w 4861040"/>
              <a:gd name="connsiteY1" fmla="*/ 955647 h 5278339"/>
              <a:gd name="connsiteX2" fmla="*/ 4861040 w 4861040"/>
              <a:gd name="connsiteY2" fmla="*/ 2327630 h 5278339"/>
              <a:gd name="connsiteX3" fmla="*/ 4410826 w 4861040"/>
              <a:gd name="connsiteY3" fmla="*/ 4237100 h 5278339"/>
              <a:gd name="connsiteX4" fmla="*/ 3528378 w 4861040"/>
              <a:gd name="connsiteY4" fmla="*/ 5251295 h 5278339"/>
              <a:gd name="connsiteX5" fmla="*/ 960009 w 4861040"/>
              <a:gd name="connsiteY5" fmla="*/ 4537301 h 5278339"/>
              <a:gd name="connsiteX6" fmla="*/ 29905 w 4861040"/>
              <a:gd name="connsiteY6" fmla="*/ 3081170 h 5278339"/>
              <a:gd name="connsiteX7" fmla="*/ 530525 w 4861040"/>
              <a:gd name="connsiteY7" fmla="*/ 480799 h 5278339"/>
              <a:gd name="connsiteX8" fmla="*/ 2374524 w 4861040"/>
              <a:gd name="connsiteY8" fmla="*/ 266 h 5278339"/>
              <a:gd name="connsiteX0" fmla="*/ 2500038 w 4986554"/>
              <a:gd name="connsiteY0" fmla="*/ 266 h 5278184"/>
              <a:gd name="connsiteX1" fmla="*/ 4298527 w 4986554"/>
              <a:gd name="connsiteY1" fmla="*/ 955647 h 5278184"/>
              <a:gd name="connsiteX2" fmla="*/ 4986554 w 4986554"/>
              <a:gd name="connsiteY2" fmla="*/ 2327630 h 5278184"/>
              <a:gd name="connsiteX3" fmla="*/ 4536340 w 4986554"/>
              <a:gd name="connsiteY3" fmla="*/ 4237100 h 5278184"/>
              <a:gd name="connsiteX4" fmla="*/ 3653892 w 4986554"/>
              <a:gd name="connsiteY4" fmla="*/ 5251295 h 5278184"/>
              <a:gd name="connsiteX5" fmla="*/ 1085523 w 4986554"/>
              <a:gd name="connsiteY5" fmla="*/ 4537301 h 5278184"/>
              <a:gd name="connsiteX6" fmla="*/ 27024 w 4986554"/>
              <a:gd name="connsiteY6" fmla="*/ 3104378 h 5278184"/>
              <a:gd name="connsiteX7" fmla="*/ 656039 w 4986554"/>
              <a:gd name="connsiteY7" fmla="*/ 480799 h 5278184"/>
              <a:gd name="connsiteX8" fmla="*/ 2500038 w 4986554"/>
              <a:gd name="connsiteY8" fmla="*/ 266 h 5278184"/>
              <a:gd name="connsiteX0" fmla="*/ 2500038 w 4986554"/>
              <a:gd name="connsiteY0" fmla="*/ 266 h 5278184"/>
              <a:gd name="connsiteX1" fmla="*/ 4298527 w 4986554"/>
              <a:gd name="connsiteY1" fmla="*/ 955647 h 5278184"/>
              <a:gd name="connsiteX2" fmla="*/ 4986554 w 4986554"/>
              <a:gd name="connsiteY2" fmla="*/ 2327630 h 5278184"/>
              <a:gd name="connsiteX3" fmla="*/ 4536340 w 4986554"/>
              <a:gd name="connsiteY3" fmla="*/ 4237100 h 5278184"/>
              <a:gd name="connsiteX4" fmla="*/ 3653892 w 4986554"/>
              <a:gd name="connsiteY4" fmla="*/ 5251295 h 5278184"/>
              <a:gd name="connsiteX5" fmla="*/ 1085523 w 4986554"/>
              <a:gd name="connsiteY5" fmla="*/ 4537301 h 5278184"/>
              <a:gd name="connsiteX6" fmla="*/ 27024 w 4986554"/>
              <a:gd name="connsiteY6" fmla="*/ 3104378 h 5278184"/>
              <a:gd name="connsiteX7" fmla="*/ 656039 w 4986554"/>
              <a:gd name="connsiteY7" fmla="*/ 480799 h 5278184"/>
              <a:gd name="connsiteX8" fmla="*/ 2500038 w 4986554"/>
              <a:gd name="connsiteY8" fmla="*/ 266 h 5278184"/>
              <a:gd name="connsiteX0" fmla="*/ 2500038 w 4986554"/>
              <a:gd name="connsiteY0" fmla="*/ 266 h 5276010"/>
              <a:gd name="connsiteX1" fmla="*/ 4298527 w 4986554"/>
              <a:gd name="connsiteY1" fmla="*/ 955647 h 5276010"/>
              <a:gd name="connsiteX2" fmla="*/ 4986554 w 4986554"/>
              <a:gd name="connsiteY2" fmla="*/ 2327630 h 5276010"/>
              <a:gd name="connsiteX3" fmla="*/ 4536340 w 4986554"/>
              <a:gd name="connsiteY3" fmla="*/ 4237100 h 5276010"/>
              <a:gd name="connsiteX4" fmla="*/ 3653892 w 4986554"/>
              <a:gd name="connsiteY4" fmla="*/ 5251295 h 5276010"/>
              <a:gd name="connsiteX5" fmla="*/ 1085523 w 4986554"/>
              <a:gd name="connsiteY5" fmla="*/ 4537301 h 5276010"/>
              <a:gd name="connsiteX6" fmla="*/ 27024 w 4986554"/>
              <a:gd name="connsiteY6" fmla="*/ 3104378 h 5276010"/>
              <a:gd name="connsiteX7" fmla="*/ 656039 w 4986554"/>
              <a:gd name="connsiteY7" fmla="*/ 480799 h 5276010"/>
              <a:gd name="connsiteX8" fmla="*/ 2500038 w 4986554"/>
              <a:gd name="connsiteY8" fmla="*/ 266 h 5276010"/>
              <a:gd name="connsiteX0" fmla="*/ 2500038 w 4986554"/>
              <a:gd name="connsiteY0" fmla="*/ 266 h 5289230"/>
              <a:gd name="connsiteX1" fmla="*/ 4298527 w 4986554"/>
              <a:gd name="connsiteY1" fmla="*/ 955647 h 5289230"/>
              <a:gd name="connsiteX2" fmla="*/ 4986554 w 4986554"/>
              <a:gd name="connsiteY2" fmla="*/ 2327630 h 5289230"/>
              <a:gd name="connsiteX3" fmla="*/ 4536340 w 4986554"/>
              <a:gd name="connsiteY3" fmla="*/ 4237100 h 5289230"/>
              <a:gd name="connsiteX4" fmla="*/ 3653892 w 4986554"/>
              <a:gd name="connsiteY4" fmla="*/ 5251295 h 5289230"/>
              <a:gd name="connsiteX5" fmla="*/ 1248739 w 4986554"/>
              <a:gd name="connsiteY5" fmla="*/ 4781649 h 5289230"/>
              <a:gd name="connsiteX6" fmla="*/ 27024 w 4986554"/>
              <a:gd name="connsiteY6" fmla="*/ 3104378 h 5289230"/>
              <a:gd name="connsiteX7" fmla="*/ 656039 w 4986554"/>
              <a:gd name="connsiteY7" fmla="*/ 480799 h 5289230"/>
              <a:gd name="connsiteX8" fmla="*/ 2500038 w 4986554"/>
              <a:gd name="connsiteY8" fmla="*/ 266 h 5289230"/>
              <a:gd name="connsiteX0" fmla="*/ 2500038 w 4986554"/>
              <a:gd name="connsiteY0" fmla="*/ 266 h 5076378"/>
              <a:gd name="connsiteX1" fmla="*/ 4298527 w 4986554"/>
              <a:gd name="connsiteY1" fmla="*/ 955647 h 5076378"/>
              <a:gd name="connsiteX2" fmla="*/ 4986554 w 4986554"/>
              <a:gd name="connsiteY2" fmla="*/ 2327630 h 5076378"/>
              <a:gd name="connsiteX3" fmla="*/ 4536340 w 4986554"/>
              <a:gd name="connsiteY3" fmla="*/ 4237100 h 5076378"/>
              <a:gd name="connsiteX4" fmla="*/ 3407551 w 4986554"/>
              <a:gd name="connsiteY4" fmla="*/ 4994899 h 5076378"/>
              <a:gd name="connsiteX5" fmla="*/ 1248739 w 4986554"/>
              <a:gd name="connsiteY5" fmla="*/ 4781649 h 5076378"/>
              <a:gd name="connsiteX6" fmla="*/ 27024 w 4986554"/>
              <a:gd name="connsiteY6" fmla="*/ 3104378 h 5076378"/>
              <a:gd name="connsiteX7" fmla="*/ 656039 w 4986554"/>
              <a:gd name="connsiteY7" fmla="*/ 480799 h 5076378"/>
              <a:gd name="connsiteX8" fmla="*/ 2500038 w 4986554"/>
              <a:gd name="connsiteY8" fmla="*/ 266 h 5076378"/>
              <a:gd name="connsiteX0" fmla="*/ 2500038 w 4986554"/>
              <a:gd name="connsiteY0" fmla="*/ 266 h 5135416"/>
              <a:gd name="connsiteX1" fmla="*/ 4298527 w 4986554"/>
              <a:gd name="connsiteY1" fmla="*/ 955647 h 5135416"/>
              <a:gd name="connsiteX2" fmla="*/ 4986554 w 4986554"/>
              <a:gd name="connsiteY2" fmla="*/ 2327630 h 5135416"/>
              <a:gd name="connsiteX3" fmla="*/ 4536340 w 4986554"/>
              <a:gd name="connsiteY3" fmla="*/ 4237100 h 5135416"/>
              <a:gd name="connsiteX4" fmla="*/ 3328468 w 4986554"/>
              <a:gd name="connsiteY4" fmla="*/ 5069864 h 5135416"/>
              <a:gd name="connsiteX5" fmla="*/ 1248739 w 4986554"/>
              <a:gd name="connsiteY5" fmla="*/ 4781649 h 5135416"/>
              <a:gd name="connsiteX6" fmla="*/ 27024 w 4986554"/>
              <a:gd name="connsiteY6" fmla="*/ 3104378 h 5135416"/>
              <a:gd name="connsiteX7" fmla="*/ 656039 w 4986554"/>
              <a:gd name="connsiteY7" fmla="*/ 480799 h 5135416"/>
              <a:gd name="connsiteX8" fmla="*/ 2500038 w 4986554"/>
              <a:gd name="connsiteY8" fmla="*/ 266 h 5135416"/>
              <a:gd name="connsiteX0" fmla="*/ 2500038 w 4986554"/>
              <a:gd name="connsiteY0" fmla="*/ 266 h 5135416"/>
              <a:gd name="connsiteX1" fmla="*/ 4298527 w 4986554"/>
              <a:gd name="connsiteY1" fmla="*/ 955647 h 5135416"/>
              <a:gd name="connsiteX2" fmla="*/ 4986554 w 4986554"/>
              <a:gd name="connsiteY2" fmla="*/ 2327630 h 5135416"/>
              <a:gd name="connsiteX3" fmla="*/ 4427393 w 4986554"/>
              <a:gd name="connsiteY3" fmla="*/ 4199661 h 5135416"/>
              <a:gd name="connsiteX4" fmla="*/ 3328468 w 4986554"/>
              <a:gd name="connsiteY4" fmla="*/ 5069864 h 5135416"/>
              <a:gd name="connsiteX5" fmla="*/ 1248739 w 4986554"/>
              <a:gd name="connsiteY5" fmla="*/ 4781649 h 5135416"/>
              <a:gd name="connsiteX6" fmla="*/ 27024 w 4986554"/>
              <a:gd name="connsiteY6" fmla="*/ 3104378 h 5135416"/>
              <a:gd name="connsiteX7" fmla="*/ 656039 w 4986554"/>
              <a:gd name="connsiteY7" fmla="*/ 480799 h 5135416"/>
              <a:gd name="connsiteX8" fmla="*/ 2500038 w 4986554"/>
              <a:gd name="connsiteY8" fmla="*/ 266 h 5135416"/>
              <a:gd name="connsiteX0" fmla="*/ 2500038 w 4986554"/>
              <a:gd name="connsiteY0" fmla="*/ 431 h 5135581"/>
              <a:gd name="connsiteX1" fmla="*/ 4330866 w 4986554"/>
              <a:gd name="connsiteY1" fmla="*/ 771152 h 5135581"/>
              <a:gd name="connsiteX2" fmla="*/ 4986554 w 4986554"/>
              <a:gd name="connsiteY2" fmla="*/ 2327795 h 5135581"/>
              <a:gd name="connsiteX3" fmla="*/ 4427393 w 4986554"/>
              <a:gd name="connsiteY3" fmla="*/ 4199826 h 5135581"/>
              <a:gd name="connsiteX4" fmla="*/ 3328468 w 4986554"/>
              <a:gd name="connsiteY4" fmla="*/ 5070029 h 5135581"/>
              <a:gd name="connsiteX5" fmla="*/ 1248739 w 4986554"/>
              <a:gd name="connsiteY5" fmla="*/ 4781814 h 5135581"/>
              <a:gd name="connsiteX6" fmla="*/ 27024 w 4986554"/>
              <a:gd name="connsiteY6" fmla="*/ 3104543 h 5135581"/>
              <a:gd name="connsiteX7" fmla="*/ 656039 w 4986554"/>
              <a:gd name="connsiteY7" fmla="*/ 480964 h 5135581"/>
              <a:gd name="connsiteX8" fmla="*/ 2500038 w 4986554"/>
              <a:gd name="connsiteY8" fmla="*/ 431 h 5135581"/>
              <a:gd name="connsiteX0" fmla="*/ 2486734 w 4986438"/>
              <a:gd name="connsiteY0" fmla="*/ 292 h 5276163"/>
              <a:gd name="connsiteX1" fmla="*/ 4330750 w 4986438"/>
              <a:gd name="connsiteY1" fmla="*/ 911734 h 5276163"/>
              <a:gd name="connsiteX2" fmla="*/ 4986438 w 4986438"/>
              <a:gd name="connsiteY2" fmla="*/ 2468377 h 5276163"/>
              <a:gd name="connsiteX3" fmla="*/ 4427277 w 4986438"/>
              <a:gd name="connsiteY3" fmla="*/ 4340408 h 5276163"/>
              <a:gd name="connsiteX4" fmla="*/ 3328352 w 4986438"/>
              <a:gd name="connsiteY4" fmla="*/ 5210611 h 5276163"/>
              <a:gd name="connsiteX5" fmla="*/ 1248623 w 4986438"/>
              <a:gd name="connsiteY5" fmla="*/ 4922396 h 5276163"/>
              <a:gd name="connsiteX6" fmla="*/ 26908 w 4986438"/>
              <a:gd name="connsiteY6" fmla="*/ 3245125 h 5276163"/>
              <a:gd name="connsiteX7" fmla="*/ 655923 w 4986438"/>
              <a:gd name="connsiteY7" fmla="*/ 621546 h 5276163"/>
              <a:gd name="connsiteX8" fmla="*/ 2486734 w 4986438"/>
              <a:gd name="connsiteY8" fmla="*/ 292 h 5276163"/>
              <a:gd name="connsiteX0" fmla="*/ 2486734 w 4986438"/>
              <a:gd name="connsiteY0" fmla="*/ 292 h 5270565"/>
              <a:gd name="connsiteX1" fmla="*/ 4330750 w 4986438"/>
              <a:gd name="connsiteY1" fmla="*/ 911734 h 5270565"/>
              <a:gd name="connsiteX2" fmla="*/ 4986438 w 4986438"/>
              <a:gd name="connsiteY2" fmla="*/ 2468377 h 5270565"/>
              <a:gd name="connsiteX3" fmla="*/ 4427277 w 4986438"/>
              <a:gd name="connsiteY3" fmla="*/ 4340408 h 5270565"/>
              <a:gd name="connsiteX4" fmla="*/ 3234135 w 4986438"/>
              <a:gd name="connsiteY4" fmla="*/ 5203769 h 5270565"/>
              <a:gd name="connsiteX5" fmla="*/ 1248623 w 4986438"/>
              <a:gd name="connsiteY5" fmla="*/ 4922396 h 5270565"/>
              <a:gd name="connsiteX6" fmla="*/ 26908 w 4986438"/>
              <a:gd name="connsiteY6" fmla="*/ 3245125 h 5270565"/>
              <a:gd name="connsiteX7" fmla="*/ 655923 w 4986438"/>
              <a:gd name="connsiteY7" fmla="*/ 621546 h 5270565"/>
              <a:gd name="connsiteX8" fmla="*/ 2486734 w 4986438"/>
              <a:gd name="connsiteY8" fmla="*/ 292 h 5270565"/>
              <a:gd name="connsiteX0" fmla="*/ 2486734 w 4986438"/>
              <a:gd name="connsiteY0" fmla="*/ 292 h 5270565"/>
              <a:gd name="connsiteX1" fmla="*/ 4330750 w 4986438"/>
              <a:gd name="connsiteY1" fmla="*/ 911734 h 5270565"/>
              <a:gd name="connsiteX2" fmla="*/ 4986438 w 4986438"/>
              <a:gd name="connsiteY2" fmla="*/ 2468377 h 5270565"/>
              <a:gd name="connsiteX3" fmla="*/ 4476698 w 4986438"/>
              <a:gd name="connsiteY3" fmla="*/ 4178642 h 5270565"/>
              <a:gd name="connsiteX4" fmla="*/ 3234135 w 4986438"/>
              <a:gd name="connsiteY4" fmla="*/ 5203769 h 5270565"/>
              <a:gd name="connsiteX5" fmla="*/ 1248623 w 4986438"/>
              <a:gd name="connsiteY5" fmla="*/ 4922396 h 5270565"/>
              <a:gd name="connsiteX6" fmla="*/ 26908 w 4986438"/>
              <a:gd name="connsiteY6" fmla="*/ 3245125 h 5270565"/>
              <a:gd name="connsiteX7" fmla="*/ 655923 w 4986438"/>
              <a:gd name="connsiteY7" fmla="*/ 621546 h 5270565"/>
              <a:gd name="connsiteX8" fmla="*/ 2486734 w 4986438"/>
              <a:gd name="connsiteY8" fmla="*/ 292 h 5270565"/>
              <a:gd name="connsiteX0" fmla="*/ 2483773 w 4983477"/>
              <a:gd name="connsiteY0" fmla="*/ 292 h 5270565"/>
              <a:gd name="connsiteX1" fmla="*/ 4327789 w 4983477"/>
              <a:gd name="connsiteY1" fmla="*/ 911734 h 5270565"/>
              <a:gd name="connsiteX2" fmla="*/ 4983477 w 4983477"/>
              <a:gd name="connsiteY2" fmla="*/ 2468377 h 5270565"/>
              <a:gd name="connsiteX3" fmla="*/ 4473737 w 4983477"/>
              <a:gd name="connsiteY3" fmla="*/ 4178642 h 5270565"/>
              <a:gd name="connsiteX4" fmla="*/ 3231174 w 4983477"/>
              <a:gd name="connsiteY4" fmla="*/ 5203769 h 5270565"/>
              <a:gd name="connsiteX5" fmla="*/ 1245662 w 4983477"/>
              <a:gd name="connsiteY5" fmla="*/ 4922396 h 5270565"/>
              <a:gd name="connsiteX6" fmla="*/ 23947 w 4983477"/>
              <a:gd name="connsiteY6" fmla="*/ 3245125 h 5270565"/>
              <a:gd name="connsiteX7" fmla="*/ 652962 w 4983477"/>
              <a:gd name="connsiteY7" fmla="*/ 621546 h 5270565"/>
              <a:gd name="connsiteX8" fmla="*/ 2483773 w 4983477"/>
              <a:gd name="connsiteY8" fmla="*/ 292 h 5270565"/>
              <a:gd name="connsiteX0" fmla="*/ 2483773 w 4983477"/>
              <a:gd name="connsiteY0" fmla="*/ 292 h 5270565"/>
              <a:gd name="connsiteX1" fmla="*/ 4327789 w 4983477"/>
              <a:gd name="connsiteY1" fmla="*/ 911734 h 5270565"/>
              <a:gd name="connsiteX2" fmla="*/ 4983477 w 4983477"/>
              <a:gd name="connsiteY2" fmla="*/ 2468377 h 5270565"/>
              <a:gd name="connsiteX3" fmla="*/ 4473737 w 4983477"/>
              <a:gd name="connsiteY3" fmla="*/ 4178642 h 5270565"/>
              <a:gd name="connsiteX4" fmla="*/ 3231174 w 4983477"/>
              <a:gd name="connsiteY4" fmla="*/ 5203769 h 5270565"/>
              <a:gd name="connsiteX5" fmla="*/ 1245662 w 4983477"/>
              <a:gd name="connsiteY5" fmla="*/ 4922396 h 5270565"/>
              <a:gd name="connsiteX6" fmla="*/ 23947 w 4983477"/>
              <a:gd name="connsiteY6" fmla="*/ 3245125 h 5270565"/>
              <a:gd name="connsiteX7" fmla="*/ 652962 w 4983477"/>
              <a:gd name="connsiteY7" fmla="*/ 621546 h 5270565"/>
              <a:gd name="connsiteX8" fmla="*/ 2483773 w 4983477"/>
              <a:gd name="connsiteY8" fmla="*/ 292 h 5270565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0788 w 4980492"/>
              <a:gd name="connsiteY0" fmla="*/ 317 h 5270590"/>
              <a:gd name="connsiteX1" fmla="*/ 4324804 w 4980492"/>
              <a:gd name="connsiteY1" fmla="*/ 911759 h 5270590"/>
              <a:gd name="connsiteX2" fmla="*/ 4980492 w 4980492"/>
              <a:gd name="connsiteY2" fmla="*/ 2468402 h 5270590"/>
              <a:gd name="connsiteX3" fmla="*/ 4470752 w 4980492"/>
              <a:gd name="connsiteY3" fmla="*/ 4178667 h 5270590"/>
              <a:gd name="connsiteX4" fmla="*/ 3228189 w 4980492"/>
              <a:gd name="connsiteY4" fmla="*/ 5203794 h 5270590"/>
              <a:gd name="connsiteX5" fmla="*/ 1242677 w 4980492"/>
              <a:gd name="connsiteY5" fmla="*/ 4922421 h 5270590"/>
              <a:gd name="connsiteX6" fmla="*/ 20962 w 4980492"/>
              <a:gd name="connsiteY6" fmla="*/ 3245150 h 5270590"/>
              <a:gd name="connsiteX7" fmla="*/ 725198 w 4980492"/>
              <a:gd name="connsiteY7" fmla="*/ 691136 h 5270590"/>
              <a:gd name="connsiteX8" fmla="*/ 2480788 w 4980492"/>
              <a:gd name="connsiteY8" fmla="*/ 317 h 5270590"/>
              <a:gd name="connsiteX0" fmla="*/ 2557445 w 5057149"/>
              <a:gd name="connsiteY0" fmla="*/ 317 h 5273590"/>
              <a:gd name="connsiteX1" fmla="*/ 4401461 w 5057149"/>
              <a:gd name="connsiteY1" fmla="*/ 911759 h 5273590"/>
              <a:gd name="connsiteX2" fmla="*/ 5057149 w 5057149"/>
              <a:gd name="connsiteY2" fmla="*/ 2468402 h 5273590"/>
              <a:gd name="connsiteX3" fmla="*/ 4547409 w 5057149"/>
              <a:gd name="connsiteY3" fmla="*/ 4178667 h 5273590"/>
              <a:gd name="connsiteX4" fmla="*/ 3304846 w 5057149"/>
              <a:gd name="connsiteY4" fmla="*/ 5203794 h 5273590"/>
              <a:gd name="connsiteX5" fmla="*/ 1319334 w 5057149"/>
              <a:gd name="connsiteY5" fmla="*/ 4922421 h 5273590"/>
              <a:gd name="connsiteX6" fmla="*/ 20788 w 5057149"/>
              <a:gd name="connsiteY6" fmla="*/ 3152453 h 5273590"/>
              <a:gd name="connsiteX7" fmla="*/ 801855 w 5057149"/>
              <a:gd name="connsiteY7" fmla="*/ 691136 h 5273590"/>
              <a:gd name="connsiteX8" fmla="*/ 2557445 w 5057149"/>
              <a:gd name="connsiteY8" fmla="*/ 317 h 5273590"/>
              <a:gd name="connsiteX0" fmla="*/ 2557445 w 5057149"/>
              <a:gd name="connsiteY0" fmla="*/ 317 h 5319464"/>
              <a:gd name="connsiteX1" fmla="*/ 4401461 w 5057149"/>
              <a:gd name="connsiteY1" fmla="*/ 911759 h 5319464"/>
              <a:gd name="connsiteX2" fmla="*/ 5057149 w 5057149"/>
              <a:gd name="connsiteY2" fmla="*/ 2468402 h 5319464"/>
              <a:gd name="connsiteX3" fmla="*/ 4547409 w 5057149"/>
              <a:gd name="connsiteY3" fmla="*/ 4178667 h 5319464"/>
              <a:gd name="connsiteX4" fmla="*/ 3304846 w 5057149"/>
              <a:gd name="connsiteY4" fmla="*/ 5203794 h 5319464"/>
              <a:gd name="connsiteX5" fmla="*/ 1308091 w 5057149"/>
              <a:gd name="connsiteY5" fmla="*/ 5063694 h 5319464"/>
              <a:gd name="connsiteX6" fmla="*/ 20788 w 5057149"/>
              <a:gd name="connsiteY6" fmla="*/ 3152453 h 5319464"/>
              <a:gd name="connsiteX7" fmla="*/ 801855 w 5057149"/>
              <a:gd name="connsiteY7" fmla="*/ 691136 h 5319464"/>
              <a:gd name="connsiteX8" fmla="*/ 2557445 w 5057149"/>
              <a:gd name="connsiteY8" fmla="*/ 317 h 5319464"/>
              <a:gd name="connsiteX0" fmla="*/ 2647423 w 5147127"/>
              <a:gd name="connsiteY0" fmla="*/ 317 h 5315767"/>
              <a:gd name="connsiteX1" fmla="*/ 4491439 w 5147127"/>
              <a:gd name="connsiteY1" fmla="*/ 911759 h 5315767"/>
              <a:gd name="connsiteX2" fmla="*/ 5147127 w 5147127"/>
              <a:gd name="connsiteY2" fmla="*/ 2468402 h 5315767"/>
              <a:gd name="connsiteX3" fmla="*/ 4637387 w 5147127"/>
              <a:gd name="connsiteY3" fmla="*/ 4178667 h 5315767"/>
              <a:gd name="connsiteX4" fmla="*/ 3394824 w 5147127"/>
              <a:gd name="connsiteY4" fmla="*/ 5203794 h 5315767"/>
              <a:gd name="connsiteX5" fmla="*/ 1398069 w 5147127"/>
              <a:gd name="connsiteY5" fmla="*/ 5063694 h 5315767"/>
              <a:gd name="connsiteX6" fmla="*/ 18433 w 5147127"/>
              <a:gd name="connsiteY6" fmla="*/ 3218733 h 5315767"/>
              <a:gd name="connsiteX7" fmla="*/ 891833 w 5147127"/>
              <a:gd name="connsiteY7" fmla="*/ 691136 h 5315767"/>
              <a:gd name="connsiteX8" fmla="*/ 2647423 w 5147127"/>
              <a:gd name="connsiteY8" fmla="*/ 317 h 5315767"/>
              <a:gd name="connsiteX0" fmla="*/ 2647423 w 5147127"/>
              <a:gd name="connsiteY0" fmla="*/ 368 h 5315818"/>
              <a:gd name="connsiteX1" fmla="*/ 4516706 w 5147127"/>
              <a:gd name="connsiteY1" fmla="*/ 850916 h 5315818"/>
              <a:gd name="connsiteX2" fmla="*/ 5147127 w 5147127"/>
              <a:gd name="connsiteY2" fmla="*/ 2468453 h 5315818"/>
              <a:gd name="connsiteX3" fmla="*/ 4637387 w 5147127"/>
              <a:gd name="connsiteY3" fmla="*/ 4178718 h 5315818"/>
              <a:gd name="connsiteX4" fmla="*/ 3394824 w 5147127"/>
              <a:gd name="connsiteY4" fmla="*/ 5203845 h 5315818"/>
              <a:gd name="connsiteX5" fmla="*/ 1398069 w 5147127"/>
              <a:gd name="connsiteY5" fmla="*/ 5063745 h 5315818"/>
              <a:gd name="connsiteX6" fmla="*/ 18433 w 5147127"/>
              <a:gd name="connsiteY6" fmla="*/ 3218784 h 5315818"/>
              <a:gd name="connsiteX7" fmla="*/ 891833 w 5147127"/>
              <a:gd name="connsiteY7" fmla="*/ 691187 h 5315818"/>
              <a:gd name="connsiteX8" fmla="*/ 2647423 w 5147127"/>
              <a:gd name="connsiteY8" fmla="*/ 368 h 5315818"/>
              <a:gd name="connsiteX0" fmla="*/ 2737017 w 5147522"/>
              <a:gd name="connsiteY0" fmla="*/ 284 h 5427044"/>
              <a:gd name="connsiteX1" fmla="*/ 4517101 w 5147522"/>
              <a:gd name="connsiteY1" fmla="*/ 962142 h 5427044"/>
              <a:gd name="connsiteX2" fmla="*/ 5147522 w 5147522"/>
              <a:gd name="connsiteY2" fmla="*/ 2579679 h 5427044"/>
              <a:gd name="connsiteX3" fmla="*/ 4637782 w 5147522"/>
              <a:gd name="connsiteY3" fmla="*/ 4289944 h 5427044"/>
              <a:gd name="connsiteX4" fmla="*/ 3395219 w 5147522"/>
              <a:gd name="connsiteY4" fmla="*/ 5315071 h 5427044"/>
              <a:gd name="connsiteX5" fmla="*/ 1398464 w 5147522"/>
              <a:gd name="connsiteY5" fmla="*/ 5174971 h 5427044"/>
              <a:gd name="connsiteX6" fmla="*/ 18828 w 5147522"/>
              <a:gd name="connsiteY6" fmla="*/ 3330010 h 5427044"/>
              <a:gd name="connsiteX7" fmla="*/ 892228 w 5147522"/>
              <a:gd name="connsiteY7" fmla="*/ 802413 h 5427044"/>
              <a:gd name="connsiteX8" fmla="*/ 2737017 w 5147522"/>
              <a:gd name="connsiteY8" fmla="*/ 284 h 5427044"/>
              <a:gd name="connsiteX0" fmla="*/ 2737017 w 5230100"/>
              <a:gd name="connsiteY0" fmla="*/ 284 h 5427044"/>
              <a:gd name="connsiteX1" fmla="*/ 4517101 w 5230100"/>
              <a:gd name="connsiteY1" fmla="*/ 962142 h 5427044"/>
              <a:gd name="connsiteX2" fmla="*/ 5230100 w 5230100"/>
              <a:gd name="connsiteY2" fmla="*/ 2554935 h 5427044"/>
              <a:gd name="connsiteX3" fmla="*/ 4637782 w 5230100"/>
              <a:gd name="connsiteY3" fmla="*/ 4289944 h 5427044"/>
              <a:gd name="connsiteX4" fmla="*/ 3395219 w 5230100"/>
              <a:gd name="connsiteY4" fmla="*/ 5315071 h 5427044"/>
              <a:gd name="connsiteX5" fmla="*/ 1398464 w 5230100"/>
              <a:gd name="connsiteY5" fmla="*/ 5174971 h 5427044"/>
              <a:gd name="connsiteX6" fmla="*/ 18828 w 5230100"/>
              <a:gd name="connsiteY6" fmla="*/ 3330010 h 5427044"/>
              <a:gd name="connsiteX7" fmla="*/ 892228 w 5230100"/>
              <a:gd name="connsiteY7" fmla="*/ 802413 h 5427044"/>
              <a:gd name="connsiteX8" fmla="*/ 2737017 w 5230100"/>
              <a:gd name="connsiteY8" fmla="*/ 284 h 5427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30100" h="5427044">
                <a:moveTo>
                  <a:pt x="2737017" y="284"/>
                </a:moveTo>
                <a:cubicBezTo>
                  <a:pt x="3054234" y="-13285"/>
                  <a:pt x="3941595" y="460124"/>
                  <a:pt x="4517101" y="962142"/>
                </a:cubicBezTo>
                <a:cubicBezTo>
                  <a:pt x="4815579" y="1459013"/>
                  <a:pt x="5171584" y="1973622"/>
                  <a:pt x="5230100" y="2554935"/>
                </a:cubicBezTo>
                <a:cubicBezTo>
                  <a:pt x="5079987" y="3261606"/>
                  <a:pt x="4943595" y="3829921"/>
                  <a:pt x="4637782" y="4289944"/>
                </a:cubicBezTo>
                <a:cubicBezTo>
                  <a:pt x="4331969" y="4749967"/>
                  <a:pt x="3708045" y="5200102"/>
                  <a:pt x="3395219" y="5315071"/>
                </a:cubicBezTo>
                <a:cubicBezTo>
                  <a:pt x="2942375" y="5464449"/>
                  <a:pt x="1961196" y="5505815"/>
                  <a:pt x="1398464" y="5174971"/>
                </a:cubicBezTo>
                <a:cubicBezTo>
                  <a:pt x="835732" y="4844128"/>
                  <a:pt x="130665" y="3959245"/>
                  <a:pt x="18828" y="3330010"/>
                </a:cubicBezTo>
                <a:cubicBezTo>
                  <a:pt x="-108957" y="2652928"/>
                  <a:pt x="439197" y="1357367"/>
                  <a:pt x="892228" y="802413"/>
                </a:cubicBezTo>
                <a:cubicBezTo>
                  <a:pt x="1345260" y="247459"/>
                  <a:pt x="2321559" y="23304"/>
                  <a:pt x="2737017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5CD7BE-1D04-1A19-9D0B-432053B50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0998" y="1990165"/>
            <a:ext cx="3427101" cy="1822675"/>
          </a:xfrm>
        </p:spPr>
        <p:txBody>
          <a:bodyPr anchor="b"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Is a college education a good value?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EC31A3-E208-7EF7-D6B4-F6A49C997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91402" y="3974205"/>
            <a:ext cx="3106292" cy="1012734"/>
          </a:xfrm>
        </p:spPr>
        <p:txBody>
          <a:bodyPr anchor="ctr">
            <a:normAutofit/>
          </a:bodyPr>
          <a:lstStyle/>
          <a:p>
            <a:endParaRPr lang="en-US" sz="14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29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B91DB-ACED-6FF0-2E6F-7D18A334E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2FBE2-830C-C9BF-5101-F5F2A181C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Education is a good investment in general.  Most people with a Bachelor’s will end up making more overall.</a:t>
            </a:r>
          </a:p>
          <a:p>
            <a:r>
              <a:rPr lang="en-US" dirty="0"/>
              <a:t>Money isn’t the most important thing!  Education opens up many doors for a person’s career and doing a job you enjoy is a valid consideration when picking a career.</a:t>
            </a:r>
          </a:p>
          <a:p>
            <a:r>
              <a:rPr lang="en-US" dirty="0"/>
              <a:t>Location and Major are very important!</a:t>
            </a:r>
          </a:p>
        </p:txBody>
      </p:sp>
    </p:spTree>
    <p:extLst>
      <p:ext uri="{BB962C8B-B14F-4D97-AF65-F5344CB8AC3E}">
        <p14:creationId xmlns:p14="http://schemas.microsoft.com/office/powerpoint/2010/main" val="1268207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A2F790-B21B-0CEF-E3F4-7476334A6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1545937"/>
          </a:xfrm>
        </p:spPr>
        <p:txBody>
          <a:bodyPr>
            <a:normAutofit/>
          </a:bodyPr>
          <a:lstStyle/>
          <a:p>
            <a:pPr algn="r"/>
            <a:r>
              <a:rPr lang="en-US" sz="6600" dirty="0"/>
              <a:t>Strategy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26CF189-0699-0C76-880B-8354398B48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8600922"/>
              </p:ext>
            </p:extLst>
          </p:nvPr>
        </p:nvGraphicFramePr>
        <p:xfrm>
          <a:off x="5255259" y="1017917"/>
          <a:ext cx="5860971" cy="4917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Head with gears with solid fill">
            <a:extLst>
              <a:ext uri="{FF2B5EF4-FFF2-40B4-BE49-F238E27FC236}">
                <a16:creationId xmlns:a16="http://schemas.microsoft.com/office/drawing/2014/main" id="{664BE283-3E4F-0CCD-D3C6-1A3D7583CA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06748" y="2822235"/>
            <a:ext cx="1897548" cy="189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23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11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72A7DF1D-1A25-633F-CADD-D28B0226F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053" y="651164"/>
            <a:ext cx="4777381" cy="5382964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21" name="Arc 20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F299BE-22D2-9202-2B20-73807FC5B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Median salary increases based on education.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5519C09-A800-377A-A578-51EAEEA8A1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1647810"/>
              </p:ext>
            </p:extLst>
          </p:nvPr>
        </p:nvGraphicFramePr>
        <p:xfrm>
          <a:off x="838201" y="1984443"/>
          <a:ext cx="5257800" cy="3381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76112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704339EC-A362-0630-88E9-23120FFBE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29873" y="-6880567"/>
            <a:ext cx="12057258" cy="6450632"/>
          </a:xfrm>
          <a:prstGeom prst="rect">
            <a:avLst/>
          </a:prstGeom>
        </p:spPr>
      </p:pic>
      <p:pic>
        <p:nvPicPr>
          <p:cNvPr id="7" name="Picture 6" descr="A map of the united states&#10;&#10;Description automatically generated">
            <a:extLst>
              <a:ext uri="{FF2B5EF4-FFF2-40B4-BE49-F238E27FC236}">
                <a16:creationId xmlns:a16="http://schemas.microsoft.com/office/drawing/2014/main" id="{08E7A930-E35E-D32C-EF01-837389111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499" y="-6682154"/>
            <a:ext cx="12057255" cy="6450632"/>
          </a:xfrm>
          <a:prstGeom prst="rect">
            <a:avLst/>
          </a:prstGeom>
        </p:spPr>
      </p:pic>
      <p:pic>
        <p:nvPicPr>
          <p:cNvPr id="13" name="Picture 12" descr="A map of the united states&#10;&#10;Description automatically generated">
            <a:extLst>
              <a:ext uri="{FF2B5EF4-FFF2-40B4-BE49-F238E27FC236}">
                <a16:creationId xmlns:a16="http://schemas.microsoft.com/office/drawing/2014/main" id="{8FB1D1B1-B353-2380-6818-6524FDAA56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54708" y="5694357"/>
            <a:ext cx="12057258" cy="6450634"/>
          </a:xfrm>
          <a:prstGeom prst="rect">
            <a:avLst/>
          </a:prstGeom>
        </p:spPr>
      </p:pic>
      <p:pic>
        <p:nvPicPr>
          <p:cNvPr id="11" name="Picture 10" descr="A map of the united states&#10;&#10;Description automatically generated">
            <a:extLst>
              <a:ext uri="{FF2B5EF4-FFF2-40B4-BE49-F238E27FC236}">
                <a16:creationId xmlns:a16="http://schemas.microsoft.com/office/drawing/2014/main" id="{D3A54BEB-F379-C78F-0C83-D3E36908C2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6858000"/>
            <a:ext cx="12057258" cy="645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84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7 L 0.81172 1.0328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586" y="5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81481E-6 L -0.72852 1.0039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432" y="50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1.05156 -0.8004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578" y="-40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11111E-6 L -0.9944 -0.9701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727" y="-4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the united states&#10;&#10;Description automatically generated">
            <a:extLst>
              <a:ext uri="{FF2B5EF4-FFF2-40B4-BE49-F238E27FC236}">
                <a16:creationId xmlns:a16="http://schemas.microsoft.com/office/drawing/2014/main" id="{08E7A930-E35E-D32C-EF01-837389111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03" y="0"/>
            <a:ext cx="6031597" cy="322690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map of the united states&#10;&#10;Description automatically generated">
            <a:extLst>
              <a:ext uri="{FF2B5EF4-FFF2-40B4-BE49-F238E27FC236}">
                <a16:creationId xmlns:a16="http://schemas.microsoft.com/office/drawing/2014/main" id="{D3A54BEB-F379-C78F-0C83-D3E36908C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03" y="3631096"/>
            <a:ext cx="6031597" cy="322690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map of the united states&#10;&#10;Description automatically generated">
            <a:extLst>
              <a:ext uri="{FF2B5EF4-FFF2-40B4-BE49-F238E27FC236}">
                <a16:creationId xmlns:a16="http://schemas.microsoft.com/office/drawing/2014/main" id="{8FB1D1B1-B353-2380-6818-6524FDAA56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631095"/>
            <a:ext cx="6031597" cy="3226905"/>
          </a:xfrm>
          <a:prstGeom prst="rect">
            <a:avLst/>
          </a:prstGeom>
        </p:spPr>
      </p:pic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704339EC-A362-0630-88E9-23120FFBE0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31597" cy="322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4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48BC55-2665-48E0-1C37-8526870F8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1" y="1008993"/>
            <a:ext cx="9231410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Does your choice of major matter?</a:t>
            </a:r>
          </a:p>
        </p:txBody>
      </p:sp>
    </p:spTree>
    <p:extLst>
      <p:ext uri="{BB962C8B-B14F-4D97-AF65-F5344CB8AC3E}">
        <p14:creationId xmlns:p14="http://schemas.microsoft.com/office/powerpoint/2010/main" val="3051732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B21ED14-8EF2-0764-93DB-8B8BA89872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9364599"/>
              </p:ext>
            </p:extLst>
          </p:nvPr>
        </p:nvGraphicFramePr>
        <p:xfrm>
          <a:off x="1113810" y="2960716"/>
          <a:ext cx="4036334" cy="238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0" name="Group 2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D1DFF109-3631-572B-F0CE-1AF2AE6751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809" y="391251"/>
            <a:ext cx="5971949" cy="601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430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B43FE8-D9A7-4653-688B-F723659C9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How do we measure if education is a good investment?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FAB727A3-3F4D-E50C-4DFF-FD01331B4FDA}"/>
              </a:ext>
            </a:extLst>
          </p:cNvPr>
          <p:cNvGrpSpPr/>
          <p:nvPr/>
        </p:nvGrpSpPr>
        <p:grpSpPr>
          <a:xfrm>
            <a:off x="641500" y="3442722"/>
            <a:ext cx="10904644" cy="1135486"/>
            <a:chOff x="641500" y="3442722"/>
            <a:chExt cx="10904644" cy="113548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A3C3BE5-D2D2-39AB-0AAB-5F7746FACE69}"/>
                </a:ext>
              </a:extLst>
            </p:cNvPr>
            <p:cNvSpPr/>
            <p:nvPr/>
          </p:nvSpPr>
          <p:spPr>
            <a:xfrm>
              <a:off x="7163734" y="3539239"/>
              <a:ext cx="2356134" cy="942453"/>
            </a:xfrm>
            <a:custGeom>
              <a:avLst/>
              <a:gdLst>
                <a:gd name="connsiteX0" fmla="*/ 0 w 2356134"/>
                <a:gd name="connsiteY0" fmla="*/ 0 h 942453"/>
                <a:gd name="connsiteX1" fmla="*/ 1884908 w 2356134"/>
                <a:gd name="connsiteY1" fmla="*/ 0 h 942453"/>
                <a:gd name="connsiteX2" fmla="*/ 2356134 w 2356134"/>
                <a:gd name="connsiteY2" fmla="*/ 471227 h 942453"/>
                <a:gd name="connsiteX3" fmla="*/ 1884908 w 2356134"/>
                <a:gd name="connsiteY3" fmla="*/ 942453 h 942453"/>
                <a:gd name="connsiteX4" fmla="*/ 0 w 2356134"/>
                <a:gd name="connsiteY4" fmla="*/ 942453 h 942453"/>
                <a:gd name="connsiteX5" fmla="*/ 471227 w 2356134"/>
                <a:gd name="connsiteY5" fmla="*/ 471227 h 942453"/>
                <a:gd name="connsiteX6" fmla="*/ 0 w 2356134"/>
                <a:gd name="connsiteY6" fmla="*/ 0 h 94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6134" h="942453">
                  <a:moveTo>
                    <a:pt x="0" y="0"/>
                  </a:moveTo>
                  <a:lnTo>
                    <a:pt x="1884908" y="0"/>
                  </a:lnTo>
                  <a:lnTo>
                    <a:pt x="2356134" y="471227"/>
                  </a:lnTo>
                  <a:lnTo>
                    <a:pt x="1884908" y="942453"/>
                  </a:lnTo>
                  <a:lnTo>
                    <a:pt x="0" y="942453"/>
                  </a:lnTo>
                  <a:lnTo>
                    <a:pt x="471227" y="47122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4087" tIns="11430" rIns="471226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Graduate with an associates at age 20.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4AC3F7C-D05B-8EC8-58DA-B4B7B492C9DE}"/>
                </a:ext>
              </a:extLst>
            </p:cNvPr>
            <p:cNvSpPr/>
            <p:nvPr/>
          </p:nvSpPr>
          <p:spPr>
            <a:xfrm>
              <a:off x="641500" y="3442722"/>
              <a:ext cx="2838716" cy="1135486"/>
            </a:xfrm>
            <a:custGeom>
              <a:avLst/>
              <a:gdLst>
                <a:gd name="connsiteX0" fmla="*/ 0 w 2838716"/>
                <a:gd name="connsiteY0" fmla="*/ 0 h 1135486"/>
                <a:gd name="connsiteX1" fmla="*/ 2270973 w 2838716"/>
                <a:gd name="connsiteY1" fmla="*/ 0 h 1135486"/>
                <a:gd name="connsiteX2" fmla="*/ 2838716 w 2838716"/>
                <a:gd name="connsiteY2" fmla="*/ 567743 h 1135486"/>
                <a:gd name="connsiteX3" fmla="*/ 2270973 w 2838716"/>
                <a:gd name="connsiteY3" fmla="*/ 1135486 h 1135486"/>
                <a:gd name="connsiteX4" fmla="*/ 0 w 2838716"/>
                <a:gd name="connsiteY4" fmla="*/ 1135486 h 1135486"/>
                <a:gd name="connsiteX5" fmla="*/ 567743 w 2838716"/>
                <a:gd name="connsiteY5" fmla="*/ 567743 h 1135486"/>
                <a:gd name="connsiteX6" fmla="*/ 0 w 2838716"/>
                <a:gd name="connsiteY6" fmla="*/ 0 h 1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8716" h="1135486">
                  <a:moveTo>
                    <a:pt x="0" y="0"/>
                  </a:moveTo>
                  <a:lnTo>
                    <a:pt x="2270973" y="0"/>
                  </a:lnTo>
                  <a:lnTo>
                    <a:pt x="2838716" y="567743"/>
                  </a:lnTo>
                  <a:lnTo>
                    <a:pt x="2270973" y="1135486"/>
                  </a:lnTo>
                  <a:lnTo>
                    <a:pt x="0" y="1135486"/>
                  </a:lnTo>
                  <a:lnTo>
                    <a:pt x="567743" y="56774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5523" tIns="8890" rIns="567743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Imagine that you had to decide between 4 options in regards to your education and starting work.  You can: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83692D8-DAD5-E043-E524-3461F3CF30B5}"/>
                </a:ext>
              </a:extLst>
            </p:cNvPr>
            <p:cNvSpPr/>
            <p:nvPr/>
          </p:nvSpPr>
          <p:spPr>
            <a:xfrm>
              <a:off x="3111183" y="3539239"/>
              <a:ext cx="2356134" cy="942453"/>
            </a:xfrm>
            <a:custGeom>
              <a:avLst/>
              <a:gdLst>
                <a:gd name="connsiteX0" fmla="*/ 0 w 2356134"/>
                <a:gd name="connsiteY0" fmla="*/ 0 h 942453"/>
                <a:gd name="connsiteX1" fmla="*/ 1884908 w 2356134"/>
                <a:gd name="connsiteY1" fmla="*/ 0 h 942453"/>
                <a:gd name="connsiteX2" fmla="*/ 2356134 w 2356134"/>
                <a:gd name="connsiteY2" fmla="*/ 471227 h 942453"/>
                <a:gd name="connsiteX3" fmla="*/ 1884908 w 2356134"/>
                <a:gd name="connsiteY3" fmla="*/ 942453 h 942453"/>
                <a:gd name="connsiteX4" fmla="*/ 0 w 2356134"/>
                <a:gd name="connsiteY4" fmla="*/ 942453 h 942453"/>
                <a:gd name="connsiteX5" fmla="*/ 471227 w 2356134"/>
                <a:gd name="connsiteY5" fmla="*/ 471227 h 942453"/>
                <a:gd name="connsiteX6" fmla="*/ 0 w 2356134"/>
                <a:gd name="connsiteY6" fmla="*/ 0 h 94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6134" h="942453">
                  <a:moveTo>
                    <a:pt x="0" y="0"/>
                  </a:moveTo>
                  <a:lnTo>
                    <a:pt x="1884908" y="0"/>
                  </a:lnTo>
                  <a:lnTo>
                    <a:pt x="2356134" y="471227"/>
                  </a:lnTo>
                  <a:lnTo>
                    <a:pt x="1884908" y="942453"/>
                  </a:lnTo>
                  <a:lnTo>
                    <a:pt x="0" y="942453"/>
                  </a:lnTo>
                  <a:lnTo>
                    <a:pt x="471227" y="47122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4087" tIns="11430" rIns="471226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/>
                <a:t>Leave high school at age 16.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3B26BCA-B09B-E224-4EE9-D63EA6C4946C}"/>
                </a:ext>
              </a:extLst>
            </p:cNvPr>
            <p:cNvSpPr/>
            <p:nvPr/>
          </p:nvSpPr>
          <p:spPr>
            <a:xfrm>
              <a:off x="5137459" y="3539239"/>
              <a:ext cx="2356134" cy="942453"/>
            </a:xfrm>
            <a:custGeom>
              <a:avLst/>
              <a:gdLst>
                <a:gd name="connsiteX0" fmla="*/ 0 w 2356134"/>
                <a:gd name="connsiteY0" fmla="*/ 0 h 942453"/>
                <a:gd name="connsiteX1" fmla="*/ 1884908 w 2356134"/>
                <a:gd name="connsiteY1" fmla="*/ 0 h 942453"/>
                <a:gd name="connsiteX2" fmla="*/ 2356134 w 2356134"/>
                <a:gd name="connsiteY2" fmla="*/ 471227 h 942453"/>
                <a:gd name="connsiteX3" fmla="*/ 1884908 w 2356134"/>
                <a:gd name="connsiteY3" fmla="*/ 942453 h 942453"/>
                <a:gd name="connsiteX4" fmla="*/ 0 w 2356134"/>
                <a:gd name="connsiteY4" fmla="*/ 942453 h 942453"/>
                <a:gd name="connsiteX5" fmla="*/ 471227 w 2356134"/>
                <a:gd name="connsiteY5" fmla="*/ 471227 h 942453"/>
                <a:gd name="connsiteX6" fmla="*/ 0 w 2356134"/>
                <a:gd name="connsiteY6" fmla="*/ 0 h 94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6134" h="942453">
                  <a:moveTo>
                    <a:pt x="0" y="0"/>
                  </a:moveTo>
                  <a:lnTo>
                    <a:pt x="1884908" y="0"/>
                  </a:lnTo>
                  <a:lnTo>
                    <a:pt x="2356134" y="471227"/>
                  </a:lnTo>
                  <a:lnTo>
                    <a:pt x="1884908" y="942453"/>
                  </a:lnTo>
                  <a:lnTo>
                    <a:pt x="0" y="942453"/>
                  </a:lnTo>
                  <a:lnTo>
                    <a:pt x="471227" y="47122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4087" tIns="11430" rIns="471226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/>
                <a:t>Graduate high school at age 18.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9592DC3-E229-7710-B818-EBD6C9C2C02C}"/>
                </a:ext>
              </a:extLst>
            </p:cNvPr>
            <p:cNvSpPr/>
            <p:nvPr/>
          </p:nvSpPr>
          <p:spPr>
            <a:xfrm>
              <a:off x="9190010" y="3539239"/>
              <a:ext cx="2356134" cy="942453"/>
            </a:xfrm>
            <a:custGeom>
              <a:avLst/>
              <a:gdLst>
                <a:gd name="connsiteX0" fmla="*/ 0 w 2356134"/>
                <a:gd name="connsiteY0" fmla="*/ 0 h 942453"/>
                <a:gd name="connsiteX1" fmla="*/ 1884908 w 2356134"/>
                <a:gd name="connsiteY1" fmla="*/ 0 h 942453"/>
                <a:gd name="connsiteX2" fmla="*/ 2356134 w 2356134"/>
                <a:gd name="connsiteY2" fmla="*/ 471227 h 942453"/>
                <a:gd name="connsiteX3" fmla="*/ 1884908 w 2356134"/>
                <a:gd name="connsiteY3" fmla="*/ 942453 h 942453"/>
                <a:gd name="connsiteX4" fmla="*/ 0 w 2356134"/>
                <a:gd name="connsiteY4" fmla="*/ 942453 h 942453"/>
                <a:gd name="connsiteX5" fmla="*/ 471227 w 2356134"/>
                <a:gd name="connsiteY5" fmla="*/ 471227 h 942453"/>
                <a:gd name="connsiteX6" fmla="*/ 0 w 2356134"/>
                <a:gd name="connsiteY6" fmla="*/ 0 h 94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6134" h="942453">
                  <a:moveTo>
                    <a:pt x="0" y="0"/>
                  </a:moveTo>
                  <a:lnTo>
                    <a:pt x="1884908" y="0"/>
                  </a:lnTo>
                  <a:lnTo>
                    <a:pt x="2356134" y="471227"/>
                  </a:lnTo>
                  <a:lnTo>
                    <a:pt x="1884908" y="942453"/>
                  </a:lnTo>
                  <a:lnTo>
                    <a:pt x="0" y="942453"/>
                  </a:lnTo>
                  <a:lnTo>
                    <a:pt x="471227" y="47122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4087" tIns="11430" rIns="471226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/>
                <a:t>Graduate with a bachelor’s at age 22.</a:t>
              </a:r>
            </a:p>
          </p:txBody>
        </p:sp>
      </p:grp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CEF7D59-7BE9-0189-6862-594F0B9C4E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8657828"/>
              </p:ext>
            </p:extLst>
          </p:nvPr>
        </p:nvGraphicFramePr>
        <p:xfrm>
          <a:off x="2289494" y="4886957"/>
          <a:ext cx="7613013" cy="1378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phic 6" descr="Hammer outline">
            <a:extLst>
              <a:ext uri="{FF2B5EF4-FFF2-40B4-BE49-F238E27FC236}">
                <a16:creationId xmlns:a16="http://schemas.microsoft.com/office/drawing/2014/main" id="{EF760922-9E7F-7C6A-DC60-D0D3A6ABCE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57161" y="2673246"/>
            <a:ext cx="887051" cy="887051"/>
          </a:xfrm>
          <a:prstGeom prst="rect">
            <a:avLst/>
          </a:prstGeom>
        </p:spPr>
      </p:pic>
      <p:pic>
        <p:nvPicPr>
          <p:cNvPr id="11" name="Graphic 10" descr="Graduation cap outline">
            <a:extLst>
              <a:ext uri="{FF2B5EF4-FFF2-40B4-BE49-F238E27FC236}">
                <a16:creationId xmlns:a16="http://schemas.microsoft.com/office/drawing/2014/main" id="{D3C233F3-0AF1-3B79-A519-FFBA08B47A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24551" y="2673246"/>
            <a:ext cx="887051" cy="887051"/>
          </a:xfrm>
          <a:prstGeom prst="rect">
            <a:avLst/>
          </a:prstGeom>
        </p:spPr>
      </p:pic>
      <p:pic>
        <p:nvPicPr>
          <p:cNvPr id="15" name="Graphic 14" descr="Diploma roll outline">
            <a:extLst>
              <a:ext uri="{FF2B5EF4-FFF2-40B4-BE49-F238E27FC236}">
                <a16:creationId xmlns:a16="http://schemas.microsoft.com/office/drawing/2014/main" id="{84DBDF8F-F7AD-5152-1D11-969F97CFA2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79624" y="2673246"/>
            <a:ext cx="887051" cy="887051"/>
          </a:xfrm>
          <a:prstGeom prst="rect">
            <a:avLst/>
          </a:prstGeom>
        </p:spPr>
      </p:pic>
      <p:pic>
        <p:nvPicPr>
          <p:cNvPr id="23" name="Graphic 22" descr="Artificial Intelligence outline">
            <a:extLst>
              <a:ext uri="{FF2B5EF4-FFF2-40B4-BE49-F238E27FC236}">
                <a16:creationId xmlns:a16="http://schemas.microsoft.com/office/drawing/2014/main" id="{9463940D-656C-A26D-C40B-31A6B26775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02087" y="2673246"/>
            <a:ext cx="887051" cy="88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23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C7C01-EDF6-2352-1E00-73BCB68B8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[INSERT POWER BI]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79DAA-B6FC-E53E-D482-B6CC60DB1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40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2134</TotalTime>
  <Words>248</Words>
  <Application>Microsoft Office PowerPoint</Application>
  <PresentationFormat>Widescreen</PresentationFormat>
  <Paragraphs>26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Is a college education a good value?</vt:lpstr>
      <vt:lpstr>Strategy</vt:lpstr>
      <vt:lpstr>Median salary increases based on education.</vt:lpstr>
      <vt:lpstr>PowerPoint Presentation</vt:lpstr>
      <vt:lpstr>PowerPoint Presentation</vt:lpstr>
      <vt:lpstr>Does your choice of major matter?</vt:lpstr>
      <vt:lpstr>PowerPoint Presentation</vt:lpstr>
      <vt:lpstr>How do we measure if education is a good investment?</vt:lpstr>
      <vt:lpstr>[INSERT POWER BI]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a college education a good value?</dc:title>
  <dc:creator>Chase Taylor</dc:creator>
  <cp:lastModifiedBy>Chase Taylor</cp:lastModifiedBy>
  <cp:revision>28</cp:revision>
  <dcterms:created xsi:type="dcterms:W3CDTF">2023-10-22T14:25:29Z</dcterms:created>
  <dcterms:modified xsi:type="dcterms:W3CDTF">2023-10-25T02:59:38Z</dcterms:modified>
</cp:coreProperties>
</file>